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337" r:id="rId5"/>
    <p:sldId id="258" r:id="rId6"/>
    <p:sldId id="342" r:id="rId7"/>
    <p:sldId id="343" r:id="rId8"/>
    <p:sldId id="348" r:id="rId9"/>
    <p:sldId id="347" r:id="rId10"/>
    <p:sldId id="344" r:id="rId11"/>
    <p:sldId id="345" r:id="rId12"/>
    <p:sldId id="346" r:id="rId13"/>
    <p:sldId id="349" r:id="rId14"/>
    <p:sldId id="350" r:id="rId15"/>
    <p:sldId id="351" r:id="rId16"/>
    <p:sldId id="352" r:id="rId17"/>
    <p:sldId id="353" r:id="rId18"/>
    <p:sldId id="354" r:id="rId19"/>
    <p:sldId id="359" r:id="rId20"/>
    <p:sldId id="360" r:id="rId21"/>
    <p:sldId id="355" r:id="rId22"/>
    <p:sldId id="356" r:id="rId23"/>
    <p:sldId id="357" r:id="rId24"/>
    <p:sldId id="358" r:id="rId25"/>
    <p:sldId id="36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0C66A-6190-421C-B3C0-E6E25B88012F}" v="5" dt="2025-06-06T09:24:44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jer, Léonie (SPLAK) - KLM" userId="a989690d-3ddf-4603-a978-154195a68999" providerId="ADAL" clId="{3320C66A-6190-421C-B3C0-E6E25B88012F}"/>
    <pc:docChg chg="custSel addSld delSld modSld">
      <pc:chgData name="Meijer, Léonie (SPLAK) - KLM" userId="a989690d-3ddf-4603-a978-154195a68999" providerId="ADAL" clId="{3320C66A-6190-421C-B3C0-E6E25B88012F}" dt="2025-06-01T09:15:38.818" v="233" actId="47"/>
      <pc:docMkLst>
        <pc:docMk/>
      </pc:docMkLst>
      <pc:sldChg chg="modSp mod">
        <pc:chgData name="Meijer, Léonie (SPLAK) - KLM" userId="a989690d-3ddf-4603-a978-154195a68999" providerId="ADAL" clId="{3320C66A-6190-421C-B3C0-E6E25B88012F}" dt="2025-05-15T06:16:13.332" v="9" actId="20577"/>
        <pc:sldMkLst>
          <pc:docMk/>
          <pc:sldMk cId="4027803870" sldId="258"/>
        </pc:sldMkLst>
        <pc:spChg chg="mod">
          <ac:chgData name="Meijer, Léonie (SPLAK) - KLM" userId="a989690d-3ddf-4603-a978-154195a68999" providerId="ADAL" clId="{3320C66A-6190-421C-B3C0-E6E25B88012F}" dt="2025-05-15T06:16:13.332" v="9" actId="20577"/>
          <ac:spMkLst>
            <pc:docMk/>
            <pc:sldMk cId="4027803870" sldId="258"/>
            <ac:spMk id="9" creationId="{9D2AC72C-17BD-2774-A0FA-A3223B703DBF}"/>
          </ac:spMkLst>
        </pc:spChg>
      </pc:sldChg>
      <pc:sldChg chg="addSp delSp modSp mod">
        <pc:chgData name="Meijer, Léonie (SPLAK) - KLM" userId="a989690d-3ddf-4603-a978-154195a68999" providerId="ADAL" clId="{3320C66A-6190-421C-B3C0-E6E25B88012F}" dt="2025-06-01T07:44:06.709" v="104" actId="478"/>
        <pc:sldMkLst>
          <pc:docMk/>
          <pc:sldMk cId="1802876669" sldId="342"/>
        </pc:sldMkLst>
        <pc:picChg chg="add mod">
          <ac:chgData name="Meijer, Léonie (SPLAK) - KLM" userId="a989690d-3ddf-4603-a978-154195a68999" providerId="ADAL" clId="{3320C66A-6190-421C-B3C0-E6E25B88012F}" dt="2025-05-31T11:07:16.937" v="68" actId="1076"/>
          <ac:picMkLst>
            <pc:docMk/>
            <pc:sldMk cId="1802876669" sldId="342"/>
            <ac:picMk id="3" creationId="{E38FC55A-98FD-81BB-399E-156D208B01B4}"/>
          </ac:picMkLst>
        </pc:picChg>
        <pc:picChg chg="add mod">
          <ac:chgData name="Meijer, Léonie (SPLAK) - KLM" userId="a989690d-3ddf-4603-a978-154195a68999" providerId="ADAL" clId="{3320C66A-6190-421C-B3C0-E6E25B88012F}" dt="2025-05-31T11:07:35.606" v="70" actId="1076"/>
          <ac:picMkLst>
            <pc:docMk/>
            <pc:sldMk cId="1802876669" sldId="342"/>
            <ac:picMk id="5" creationId="{3B93EBE2-4884-B11D-4890-F83A4CB14331}"/>
          </ac:picMkLst>
        </pc:picChg>
      </pc:sldChg>
      <pc:sldChg chg="modSp mod">
        <pc:chgData name="Meijer, Léonie (SPLAK) - KLM" userId="a989690d-3ddf-4603-a978-154195a68999" providerId="ADAL" clId="{3320C66A-6190-421C-B3C0-E6E25B88012F}" dt="2025-05-31T11:14:04.668" v="88" actId="6549"/>
        <pc:sldMkLst>
          <pc:docMk/>
          <pc:sldMk cId="1989639755" sldId="345"/>
        </pc:sldMkLst>
        <pc:spChg chg="mod">
          <ac:chgData name="Meijer, Léonie (SPLAK) - KLM" userId="a989690d-3ddf-4603-a978-154195a68999" providerId="ADAL" clId="{3320C66A-6190-421C-B3C0-E6E25B88012F}" dt="2025-05-31T11:14:04.668" v="88" actId="6549"/>
          <ac:spMkLst>
            <pc:docMk/>
            <pc:sldMk cId="1989639755" sldId="345"/>
            <ac:spMk id="9" creationId="{76B26D3F-0DEC-38F6-6067-FF39D0147B78}"/>
          </ac:spMkLst>
        </pc:spChg>
      </pc:sldChg>
      <pc:sldChg chg="addSp delSp modSp mod">
        <pc:chgData name="Meijer, Léonie (SPLAK) - KLM" userId="a989690d-3ddf-4603-a978-154195a68999" providerId="ADAL" clId="{3320C66A-6190-421C-B3C0-E6E25B88012F}" dt="2025-05-31T11:13:07.769" v="83" actId="14100"/>
        <pc:sldMkLst>
          <pc:docMk/>
          <pc:sldMk cId="1083743213" sldId="346"/>
        </pc:sldMkLst>
        <pc:picChg chg="add mod">
          <ac:chgData name="Meijer, Léonie (SPLAK) - KLM" userId="a989690d-3ddf-4603-a978-154195a68999" providerId="ADAL" clId="{3320C66A-6190-421C-B3C0-E6E25B88012F}" dt="2025-05-31T11:13:07.769" v="83" actId="14100"/>
          <ac:picMkLst>
            <pc:docMk/>
            <pc:sldMk cId="1083743213" sldId="346"/>
            <ac:picMk id="3" creationId="{1807A63B-2065-15A8-DE97-0F9D45D2E5C8}"/>
          </ac:picMkLst>
        </pc:picChg>
      </pc:sldChg>
      <pc:sldChg chg="addSp modSp mod">
        <pc:chgData name="Meijer, Léonie (SPLAK) - KLM" userId="a989690d-3ddf-4603-a978-154195a68999" providerId="ADAL" clId="{3320C66A-6190-421C-B3C0-E6E25B88012F}" dt="2025-05-31T11:12:26.689" v="79" actId="1076"/>
        <pc:sldMkLst>
          <pc:docMk/>
          <pc:sldMk cId="3283383606" sldId="347"/>
        </pc:sldMkLst>
        <pc:picChg chg="add mod">
          <ac:chgData name="Meijer, Léonie (SPLAK) - KLM" userId="a989690d-3ddf-4603-a978-154195a68999" providerId="ADAL" clId="{3320C66A-6190-421C-B3C0-E6E25B88012F}" dt="2025-05-31T11:12:26.689" v="79" actId="1076"/>
          <ac:picMkLst>
            <pc:docMk/>
            <pc:sldMk cId="3283383606" sldId="347"/>
            <ac:picMk id="3" creationId="{FF5A9A16-C4EE-9E72-A8C7-83F2831B4474}"/>
          </ac:picMkLst>
        </pc:picChg>
      </pc:sldChg>
      <pc:sldChg chg="addSp delSp modSp mod">
        <pc:chgData name="Meijer, Léonie (SPLAK) - KLM" userId="a989690d-3ddf-4603-a978-154195a68999" providerId="ADAL" clId="{3320C66A-6190-421C-B3C0-E6E25B88012F}" dt="2025-05-31T11:09:23.182" v="75" actId="1076"/>
        <pc:sldMkLst>
          <pc:docMk/>
          <pc:sldMk cId="2921703373" sldId="348"/>
        </pc:sldMkLst>
        <pc:spChg chg="mod">
          <ac:chgData name="Meijer, Léonie (SPLAK) - KLM" userId="a989690d-3ddf-4603-a978-154195a68999" providerId="ADAL" clId="{3320C66A-6190-421C-B3C0-E6E25B88012F}" dt="2025-05-31T11:03:25.397" v="23" actId="20577"/>
          <ac:spMkLst>
            <pc:docMk/>
            <pc:sldMk cId="2921703373" sldId="348"/>
            <ac:spMk id="9" creationId="{F00BD30F-739D-BA8A-949F-716E0825F0F0}"/>
          </ac:spMkLst>
        </pc:spChg>
        <pc:picChg chg="add mod">
          <ac:chgData name="Meijer, Léonie (SPLAK) - KLM" userId="a989690d-3ddf-4603-a978-154195a68999" providerId="ADAL" clId="{3320C66A-6190-421C-B3C0-E6E25B88012F}" dt="2025-05-31T11:09:23.182" v="75" actId="1076"/>
          <ac:picMkLst>
            <pc:docMk/>
            <pc:sldMk cId="2921703373" sldId="348"/>
            <ac:picMk id="4" creationId="{1AB170EB-D292-D9A5-8050-43F9E15B812A}"/>
          </ac:picMkLst>
        </pc:picChg>
      </pc:sldChg>
      <pc:sldChg chg="addSp modSp mod">
        <pc:chgData name="Meijer, Léonie (SPLAK) - KLM" userId="a989690d-3ddf-4603-a978-154195a68999" providerId="ADAL" clId="{3320C66A-6190-421C-B3C0-E6E25B88012F}" dt="2025-05-31T11:15:16.876" v="90" actId="1076"/>
        <pc:sldMkLst>
          <pc:docMk/>
          <pc:sldMk cId="457415516" sldId="349"/>
        </pc:sldMkLst>
        <pc:picChg chg="add mod">
          <ac:chgData name="Meijer, Léonie (SPLAK) - KLM" userId="a989690d-3ddf-4603-a978-154195a68999" providerId="ADAL" clId="{3320C66A-6190-421C-B3C0-E6E25B88012F}" dt="2025-05-31T11:15:16.876" v="90" actId="1076"/>
          <ac:picMkLst>
            <pc:docMk/>
            <pc:sldMk cId="457415516" sldId="349"/>
            <ac:picMk id="3" creationId="{F84BE699-20D4-B178-69A7-97CC201190B0}"/>
          </ac:picMkLst>
        </pc:picChg>
      </pc:sldChg>
      <pc:sldChg chg="addSp modSp mod">
        <pc:chgData name="Meijer, Léonie (SPLAK) - KLM" userId="a989690d-3ddf-4603-a978-154195a68999" providerId="ADAL" clId="{3320C66A-6190-421C-B3C0-E6E25B88012F}" dt="2025-05-31T11:15:52.752" v="93" actId="14100"/>
        <pc:sldMkLst>
          <pc:docMk/>
          <pc:sldMk cId="3723012910" sldId="351"/>
        </pc:sldMkLst>
        <pc:picChg chg="add mod">
          <ac:chgData name="Meijer, Léonie (SPLAK) - KLM" userId="a989690d-3ddf-4603-a978-154195a68999" providerId="ADAL" clId="{3320C66A-6190-421C-B3C0-E6E25B88012F}" dt="2025-05-31T11:15:52.752" v="93" actId="14100"/>
          <ac:picMkLst>
            <pc:docMk/>
            <pc:sldMk cId="3723012910" sldId="351"/>
            <ac:picMk id="3" creationId="{02F946BA-980C-85B3-A3F9-E4EEB70CE4F5}"/>
          </ac:picMkLst>
        </pc:picChg>
      </pc:sldChg>
      <pc:sldChg chg="addSp delSp modSp mod">
        <pc:chgData name="Meijer, Léonie (SPLAK) - KLM" userId="a989690d-3ddf-4603-a978-154195a68999" providerId="ADAL" clId="{3320C66A-6190-421C-B3C0-E6E25B88012F}" dt="2025-06-01T07:52:35.979" v="231" actId="1076"/>
        <pc:sldMkLst>
          <pc:docMk/>
          <pc:sldMk cId="2138283761" sldId="352"/>
        </pc:sldMkLst>
        <pc:spChg chg="mod">
          <ac:chgData name="Meijer, Léonie (SPLAK) - KLM" userId="a989690d-3ddf-4603-a978-154195a68999" providerId="ADAL" clId="{3320C66A-6190-421C-B3C0-E6E25B88012F}" dt="2025-06-01T07:45:59.963" v="117" actId="20577"/>
          <ac:spMkLst>
            <pc:docMk/>
            <pc:sldMk cId="2138283761" sldId="352"/>
            <ac:spMk id="3" creationId="{FAC95B4F-C57B-D92C-C155-6219F3406B22}"/>
          </ac:spMkLst>
        </pc:spChg>
        <pc:picChg chg="add mod">
          <ac:chgData name="Meijer, Léonie (SPLAK) - KLM" userId="a989690d-3ddf-4603-a978-154195a68999" providerId="ADAL" clId="{3320C66A-6190-421C-B3C0-E6E25B88012F}" dt="2025-06-01T07:52:32.609" v="230" actId="1076"/>
          <ac:picMkLst>
            <pc:docMk/>
            <pc:sldMk cId="2138283761" sldId="352"/>
            <ac:picMk id="6" creationId="{4FDAD893-08D0-5BE9-8C6F-41E90D83B1A7}"/>
          </ac:picMkLst>
        </pc:picChg>
        <pc:picChg chg="add mod">
          <ac:chgData name="Meijer, Léonie (SPLAK) - KLM" userId="a989690d-3ddf-4603-a978-154195a68999" providerId="ADAL" clId="{3320C66A-6190-421C-B3C0-E6E25B88012F}" dt="2025-06-01T07:52:35.979" v="231" actId="1076"/>
          <ac:picMkLst>
            <pc:docMk/>
            <pc:sldMk cId="2138283761" sldId="352"/>
            <ac:picMk id="12" creationId="{121354C9-1EB3-B7D1-318A-3C1836AF361D}"/>
          </ac:picMkLst>
        </pc:picChg>
      </pc:sldChg>
      <pc:sldChg chg="addSp modSp mod">
        <pc:chgData name="Meijer, Léonie (SPLAK) - KLM" userId="a989690d-3ddf-4603-a978-154195a68999" providerId="ADAL" clId="{3320C66A-6190-421C-B3C0-E6E25B88012F}" dt="2025-05-25T13:04:55.418" v="11" actId="1076"/>
        <pc:sldMkLst>
          <pc:docMk/>
          <pc:sldMk cId="3474107681" sldId="354"/>
        </pc:sldMkLst>
        <pc:spChg chg="add mod">
          <ac:chgData name="Meijer, Léonie (SPLAK) - KLM" userId="a989690d-3ddf-4603-a978-154195a68999" providerId="ADAL" clId="{3320C66A-6190-421C-B3C0-E6E25B88012F}" dt="2025-05-25T13:04:55.418" v="11" actId="1076"/>
          <ac:spMkLst>
            <pc:docMk/>
            <pc:sldMk cId="3474107681" sldId="354"/>
            <ac:spMk id="3" creationId="{D0AED96B-1BFA-7135-B6BF-B8674308AC9C}"/>
          </ac:spMkLst>
        </pc:spChg>
      </pc:sldChg>
      <pc:sldChg chg="addSp modSp mod">
        <pc:chgData name="Meijer, Léonie (SPLAK) - KLM" userId="a989690d-3ddf-4603-a978-154195a68999" providerId="ADAL" clId="{3320C66A-6190-421C-B3C0-E6E25B88012F}" dt="2025-05-31T11:36:45.790" v="102" actId="1076"/>
        <pc:sldMkLst>
          <pc:docMk/>
          <pc:sldMk cId="2534841487" sldId="355"/>
        </pc:sldMkLst>
        <pc:picChg chg="add mod">
          <ac:chgData name="Meijer, Léonie (SPLAK) - KLM" userId="a989690d-3ddf-4603-a978-154195a68999" providerId="ADAL" clId="{3320C66A-6190-421C-B3C0-E6E25B88012F}" dt="2025-05-31T11:36:45.790" v="102" actId="1076"/>
          <ac:picMkLst>
            <pc:docMk/>
            <pc:sldMk cId="2534841487" sldId="355"/>
            <ac:picMk id="2" creationId="{7C188B03-4EC3-F1D8-0EA8-8174DE8636F2}"/>
          </ac:picMkLst>
        </pc:picChg>
      </pc:sldChg>
      <pc:sldChg chg="addSp delSp modSp mod">
        <pc:chgData name="Meijer, Léonie (SPLAK) - KLM" userId="a989690d-3ddf-4603-a978-154195a68999" providerId="ADAL" clId="{3320C66A-6190-421C-B3C0-E6E25B88012F}" dt="2025-06-01T07:49:53.065" v="216" actId="14100"/>
        <pc:sldMkLst>
          <pc:docMk/>
          <pc:sldMk cId="2061859405" sldId="356"/>
        </pc:sldMkLst>
        <pc:spChg chg="mod">
          <ac:chgData name="Meijer, Léonie (SPLAK) - KLM" userId="a989690d-3ddf-4603-a978-154195a68999" providerId="ADAL" clId="{3320C66A-6190-421C-B3C0-E6E25B88012F}" dt="2025-06-01T07:47:56.434" v="127" actId="5793"/>
          <ac:spMkLst>
            <pc:docMk/>
            <pc:sldMk cId="2061859405" sldId="356"/>
            <ac:spMk id="3" creationId="{376C5B90-520F-822B-47F5-4EFEEC921DB4}"/>
          </ac:spMkLst>
        </pc:spChg>
        <pc:picChg chg="add mod">
          <ac:chgData name="Meijer, Léonie (SPLAK) - KLM" userId="a989690d-3ddf-4603-a978-154195a68999" providerId="ADAL" clId="{3320C66A-6190-421C-B3C0-E6E25B88012F}" dt="2025-06-01T07:49:53.065" v="216" actId="14100"/>
          <ac:picMkLst>
            <pc:docMk/>
            <pc:sldMk cId="2061859405" sldId="356"/>
            <ac:picMk id="10" creationId="{55ADE2E7-A906-8644-CE55-A9E1DABC2546}"/>
          </ac:picMkLst>
        </pc:picChg>
        <pc:picChg chg="add mod">
          <ac:chgData name="Meijer, Léonie (SPLAK) - KLM" userId="a989690d-3ddf-4603-a978-154195a68999" providerId="ADAL" clId="{3320C66A-6190-421C-B3C0-E6E25B88012F}" dt="2025-06-01T07:49:40.208" v="214" actId="14100"/>
          <ac:picMkLst>
            <pc:docMk/>
            <pc:sldMk cId="2061859405" sldId="356"/>
            <ac:picMk id="12" creationId="{5DAEB787-F72B-1AAC-EAC5-698E56F1AFFD}"/>
          </ac:picMkLst>
        </pc:picChg>
      </pc:sldChg>
      <pc:sldChg chg="modSp mod">
        <pc:chgData name="Meijer, Léonie (SPLAK) - KLM" userId="a989690d-3ddf-4603-a978-154195a68999" providerId="ADAL" clId="{3320C66A-6190-421C-B3C0-E6E25B88012F}" dt="2025-06-01T07:50:16.401" v="218" actId="1035"/>
        <pc:sldMkLst>
          <pc:docMk/>
          <pc:sldMk cId="254025503" sldId="357"/>
        </pc:sldMkLst>
        <pc:picChg chg="mod">
          <ac:chgData name="Meijer, Léonie (SPLAK) - KLM" userId="a989690d-3ddf-4603-a978-154195a68999" providerId="ADAL" clId="{3320C66A-6190-421C-B3C0-E6E25B88012F}" dt="2025-06-01T07:50:16.401" v="218" actId="1035"/>
          <ac:picMkLst>
            <pc:docMk/>
            <pc:sldMk cId="254025503" sldId="357"/>
            <ac:picMk id="3" creationId="{89BC0691-C0FA-C67E-365E-48B22DAF443C}"/>
          </ac:picMkLst>
        </pc:picChg>
      </pc:sldChg>
      <pc:sldChg chg="modSp mod">
        <pc:chgData name="Meijer, Léonie (SPLAK) - KLM" userId="a989690d-3ddf-4603-a978-154195a68999" providerId="ADAL" clId="{3320C66A-6190-421C-B3C0-E6E25B88012F}" dt="2025-06-01T07:50:31.018" v="219" actId="1076"/>
        <pc:sldMkLst>
          <pc:docMk/>
          <pc:sldMk cId="3598336627" sldId="358"/>
        </pc:sldMkLst>
        <pc:spChg chg="mod">
          <ac:chgData name="Meijer, Léonie (SPLAK) - KLM" userId="a989690d-3ddf-4603-a978-154195a68999" providerId="ADAL" clId="{3320C66A-6190-421C-B3C0-E6E25B88012F}" dt="2025-06-01T07:50:31.018" v="219" actId="1076"/>
          <ac:spMkLst>
            <pc:docMk/>
            <pc:sldMk cId="3598336627" sldId="358"/>
            <ac:spMk id="3" creationId="{D7422A33-9967-535D-AD42-1C5EFA11F4A7}"/>
          </ac:spMkLst>
        </pc:spChg>
      </pc:sldChg>
      <pc:sldChg chg="addSp delSp modSp mod">
        <pc:chgData name="Meijer, Léonie (SPLAK) - KLM" userId="a989690d-3ddf-4603-a978-154195a68999" providerId="ADAL" clId="{3320C66A-6190-421C-B3C0-E6E25B88012F}" dt="2025-05-31T11:35:49.358" v="98" actId="14100"/>
        <pc:sldMkLst>
          <pc:docMk/>
          <pc:sldMk cId="2905547738" sldId="360"/>
        </pc:sldMkLst>
        <pc:spChg chg="mod">
          <ac:chgData name="Meijer, Léonie (SPLAK) - KLM" userId="a989690d-3ddf-4603-a978-154195a68999" providerId="ADAL" clId="{3320C66A-6190-421C-B3C0-E6E25B88012F}" dt="2025-05-31T11:35:49.358" v="98" actId="14100"/>
          <ac:spMkLst>
            <pc:docMk/>
            <pc:sldMk cId="2905547738" sldId="360"/>
            <ac:spMk id="9" creationId="{D844A556-9D40-5195-9D33-FFD9D8666817}"/>
          </ac:spMkLst>
        </pc:spChg>
        <pc:picChg chg="add mod">
          <ac:chgData name="Meijer, Léonie (SPLAK) - KLM" userId="a989690d-3ddf-4603-a978-154195a68999" providerId="ADAL" clId="{3320C66A-6190-421C-B3C0-E6E25B88012F}" dt="2025-05-31T11:35:32.879" v="96" actId="1076"/>
          <ac:picMkLst>
            <pc:docMk/>
            <pc:sldMk cId="2905547738" sldId="360"/>
            <ac:picMk id="2" creationId="{62D2B43E-910A-EC11-FB14-6B1D470B31EE}"/>
          </ac:picMkLst>
        </pc:picChg>
        <pc:picChg chg="add mod">
          <ac:chgData name="Meijer, Léonie (SPLAK) - KLM" userId="a989690d-3ddf-4603-a978-154195a68999" providerId="ADAL" clId="{3320C66A-6190-421C-B3C0-E6E25B88012F}" dt="2025-05-31T11:35:32.879" v="96" actId="1076"/>
          <ac:picMkLst>
            <pc:docMk/>
            <pc:sldMk cId="2905547738" sldId="360"/>
            <ac:picMk id="4" creationId="{2D256316-3C02-6018-FB75-D9958F8D1619}"/>
          </ac:picMkLst>
        </pc:picChg>
      </pc:sldChg>
      <pc:sldChg chg="add del">
        <pc:chgData name="Meijer, Léonie (SPLAK) - KLM" userId="a989690d-3ddf-4603-a978-154195a68999" providerId="ADAL" clId="{3320C66A-6190-421C-B3C0-E6E25B88012F}" dt="2025-06-01T09:15:38.818" v="233" actId="47"/>
        <pc:sldMkLst>
          <pc:docMk/>
          <pc:sldMk cId="1386853645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F0787-8765-4EC1-9DCB-4E266A74849F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9B67A-DED2-4F03-BEF0-BA9E0DBD546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18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6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1CF9D-52AA-30AC-754A-8FD6C897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D2E0D6D-130F-2536-1060-8EA3E2CC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A232979-BB62-2E55-8205-4CAA70212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A4B9C4-C914-F1B8-B0B9-DFC1A0212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1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DF47E-EED2-5FD8-B058-3B88106C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FDCB199-76F6-4235-272F-E587B0B96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8BCFED2-32A1-30C6-95DC-286F9046E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5C86B6-E074-04E6-31A7-4148DE227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05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C940-6F1A-DAE9-470E-FC4D0B384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AAD5E27-24D2-86FB-A69D-5B157D47A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CDFE2B2-53B3-2503-B0D1-80F76AFEE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734D2C-BFBC-28B0-FF04-2F592A443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3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8ACDA-2C70-6ABD-935A-D389591E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7AABA48-63E3-C9F9-CD47-5529F3BB1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D8B499-B2A2-DC6B-6CEF-473B9066D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FE3779-5D31-4446-EAA1-D0B95E725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8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E01B6-9289-BD05-5E0E-9B5FAF034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EAFFF6E-D640-18A6-BFA4-19BE1CE4A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CE04D90-9E23-7E83-4306-4F611799E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2C831A-9FAA-1692-F217-2C0225A33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2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4E79B-5C53-0C72-E9A8-BCEA9F2A1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D344AB-9839-8574-036C-7353FA2AC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ABDC9C9-3A14-0AA1-5515-B540E9B1B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11D278-9941-E488-3678-AA2405969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12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99CC-C534-BB86-E120-10600D73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7945233-C5C8-30EA-E9E5-83D68CCAA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F2608D-0C4A-5BA7-60A0-CBED132F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2F370A-208B-103A-8420-0B056B93D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3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0C6E6-660D-8CEE-0DE8-ED63977E2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CC3D16-712A-3BBA-6465-D29088FB3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C8C87C-25E2-F5D0-3886-ED4DD764D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713AAB-512E-4308-5FA8-4A65DD57F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71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F6B78-8F36-6C8C-17CC-7EEBA497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1D2A87F-872A-E7A7-F5A6-DBC1E4235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9F6129-4B14-58EA-471E-9F6F89DD5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73472A-2901-AF39-BA2E-1EB37A3D5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76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F7D31-EAC8-87F4-D4E5-07F3CC13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08D6CBD-6566-2486-D487-7935A15BE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79F488E-8975-2DD8-1A83-93D080F67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5B1ADE-ECA0-C6B3-7788-AC5B1707C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3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CC91-F3E9-5E3E-CA44-6D95416BC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B37CEB0-11AE-C054-BCC5-687BFAE8D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DDD4070-6994-601D-744E-815D12CDB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5F2456-0426-D894-97D4-26D472B39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81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93A29-1C50-5802-B1E8-939872F80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1555DA8-D909-B163-9F06-AD07C6ED9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AC44E3-4F3B-5469-ECAF-7BDB7E648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BA1A2B-6E89-4664-06FE-43DD9CAFD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848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068C-413D-958F-D57C-96CFF532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F97B39-20B3-E923-5906-DCF1AB6EC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C8B4EF-DDC8-072C-C3E7-F00BA074F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087F5C-3D46-B3C2-B1DA-93C6C764E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5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589C-22B3-F0B3-AF45-9443F4821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5A2C65B-ED62-2A55-7983-FC9FBEB67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5575A93-C85C-4266-9F0B-BC0DD6739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0ED165-1AA5-CAC9-BEB6-ED5995B46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2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7EEB7-54FE-03D9-C42F-D74767C20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0D047C1-30F5-4E66-624E-C5818E67F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69925A7-FFC1-C88D-74D9-1651E6D60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5634E0-A960-8D36-DE95-5265BC2D0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6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5EB4F-FE2E-D481-5F4B-610543CB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8BD9E3-2113-10AF-5A9E-855E4B079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84A028C-6625-73EB-74A5-7C28A4AB0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97E530-2B72-89C4-550B-A469A02B2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1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72037-0350-DCCE-A063-E8C86B65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4C2C568-36FF-B044-7BC4-8B903408B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E52CAA8-7477-71FC-C111-07422A9CE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A6799D-7FF6-DFFE-60F0-403E48F6D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3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27FB0-4C20-B548-A640-4B10F0BB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F5016F7-07AF-941B-0905-D42B6B0AF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F1167A-DE18-62D7-1623-036DED596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9A4EA9-825A-5D4D-A4E4-D384AA831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8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61E45-589F-CC6D-B979-33230F79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33CB33-15C8-BD09-8408-806A5CA5E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257BD90-17DF-E0CA-3BDC-BB89CCEAC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9DE074-B911-6EFB-26C8-DFE7B03DE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76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F0B96-56C8-B62C-3C69-ADD4B0CFD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3FA38D5-4C81-013D-B44A-B780A2B38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B8812AA-22C1-50A4-4F71-81FFF7A5F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04BD8B-D797-9348-B913-6EDA8D334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97857-83EE-7449-A1A3-657CA0EA82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1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21D94-E7C0-7B5B-8D4D-DD27FDDC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375504-BE0A-7804-1AB8-579575D7A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06D9A5-F8C0-2D36-3E98-B027AEC8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BC7C27-770E-C4A5-4F01-E42F3E4D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4D51E-3735-A472-3FF0-968F135F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39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6B403-00EB-811F-B77E-A910E871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DAEB91-A28D-447F-9C80-8389C017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539A3-C2DA-A92E-1BCA-D75210FB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6E7836-3BB7-67AE-0481-ABD0EE3D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C5E58F-B928-C9D7-11F1-090A5B8B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9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09F037-BC84-618A-AA70-1BCC43127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AEEF0A-0A58-219A-8014-5617659BD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69783B-4D02-2D67-223D-083F0B42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CE7AA9-18C1-447A-CB62-3FC2798B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BE23C8-293D-725D-BD5A-121512B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24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644B3-0B4D-6124-FA24-6657FD94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74496-8CDA-1316-ADE8-5DA765D45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9B35E-0A5E-48CD-0DCA-EF8A027A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C3D648-35A5-4795-EAD1-A14ED2A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544C0-1517-42FB-8ABF-3154BC95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36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AEF82-F1C8-02F6-DBED-B0324EDB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88F145-BB05-FE0E-7FB6-23E6E898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3F9CF-9A93-2E36-374F-B050815F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F68EAF-B60F-F87B-0290-493803A3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DB4466-20CD-88DA-56D2-01883AFE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2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01EDB-BADA-92F1-7DC4-D0626F4C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082EF1-23D2-93D6-337F-72C4F4D95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37799C-793D-0E11-D9B3-DBD147E97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845E4D-BDC8-F0A8-DFFA-B0F79A72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D1167-655D-130D-227C-3D700CF9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F55ABA-BDF8-0E25-F0CA-3B9D7338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6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9505A-65D0-C0F0-3738-8F8F4E94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057730-D5F7-7502-D1B4-7BA97A43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C94E1-1602-4B81-FB16-03C6565A7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0D6B32-F8BD-3AC4-2E33-6A319647D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856101-7E21-4951-90FB-43A74C826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C1DB42-AD09-B63C-E03F-55DF0F78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09F272-DEBC-B18A-AA6B-5951D58B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809878-2B36-1670-1DBB-AA3CC5D4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54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5E57-1787-CAC0-EAE8-0F15C56A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A355CA-B436-E4F8-4FA1-80282422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2660E1-884E-58F2-D193-7D7E1A8E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582A9C-F431-27EA-0163-7DC8943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36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F31C12-7F53-5BCD-ED4C-E3A84348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D2AC8B-9496-B9A1-A14A-ECE9554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8FDB0-87B2-CAFE-0ED7-D671EF83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4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A14B9-0AE8-173F-6F76-7D1F038D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25CFF-F821-DE01-453B-9DB01296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313640-411E-F302-335E-641B5C93C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3631D5-C90E-6158-EA95-740F4849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35311-E9C4-0D2D-80AD-92BF0630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4FE58B-48D5-F785-6719-AE7A2CE1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98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638BB-CB4C-17E8-2D69-7BC099B0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C6E4BF-BE2F-9EBB-6B9D-EE0DA7844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0E3CC6-5C22-E465-026F-2F8255726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8FA82A-E489-D9FE-5EA7-E13FF379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8FBFC4-9BE0-32FF-B286-DE590730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272105-CFC6-AA83-F709-9D238A3E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60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2BD34C-1283-0DB0-6934-F3410DD2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388884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1FD129-078E-06C7-60B7-0D13F77AB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2" y="1229711"/>
            <a:ext cx="11403723" cy="475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4F2894-B132-87A0-F887-3F81852878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306315"/>
            <a:ext cx="2190750" cy="457200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C199323-552B-06A8-2877-A0A1E0D1EF29}"/>
              </a:ext>
            </a:extLst>
          </p:cNvPr>
          <p:cNvCxnSpPr/>
          <p:nvPr userDrawn="1"/>
        </p:nvCxnSpPr>
        <p:spPr>
          <a:xfrm>
            <a:off x="399392" y="6190591"/>
            <a:ext cx="114037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BB92B557-D76F-D362-D0FA-D7F02E422A1A}"/>
              </a:ext>
            </a:extLst>
          </p:cNvPr>
          <p:cNvSpPr txBox="1"/>
          <p:nvPr userDrawn="1"/>
        </p:nvSpPr>
        <p:spPr>
          <a:xfrm>
            <a:off x="9028385" y="6327228"/>
            <a:ext cx="2869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b="1" i="1">
                <a:latin typeface="Cambria" panose="02040503050406030204" pitchFamily="18" charset="0"/>
              </a:rPr>
              <a:t>Oog voor voedsel  • Hart voor mensen</a:t>
            </a:r>
          </a:p>
        </p:txBody>
      </p:sp>
    </p:spTree>
    <p:extLst>
      <p:ext uri="{BB962C8B-B14F-4D97-AF65-F5344CB8AC3E}">
        <p14:creationId xmlns:p14="http://schemas.microsoft.com/office/powerpoint/2010/main" val="301235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35A23-4237-21F1-E76E-D632BE1C0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F6AA86-581D-E722-59ED-66D32E573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231AB5-C8D3-C4A7-705A-6DB4BFFA16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31356"/>
            <a:ext cx="12192001" cy="631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CDADD-4D8A-C09A-E275-58248D72CA48}"/>
              </a:ext>
            </a:extLst>
          </p:cNvPr>
          <p:cNvSpPr txBox="1"/>
          <p:nvPr/>
        </p:nvSpPr>
        <p:spPr>
          <a:xfrm>
            <a:off x="1438940" y="3782992"/>
            <a:ext cx="498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Quizvragen</a:t>
            </a:r>
          </a:p>
        </p:txBody>
      </p:sp>
    </p:spTree>
    <p:extLst>
      <p:ext uri="{BB962C8B-B14F-4D97-AF65-F5344CB8AC3E}">
        <p14:creationId xmlns:p14="http://schemas.microsoft.com/office/powerpoint/2010/main" val="246185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B1C1D-9C4B-91BB-04D6-2CFF33F75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9558AE7-988A-5189-3FA6-C03DB6487DA1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5​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3EA3F3D-8678-2226-95FC-DD6633E5B390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7425232" cy="38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Vraag 5: Wie gooit het meeste weg aan voedsel?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Horeca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Productie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Consumenten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Supermarkten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BE699-20D4-B178-69A7-97CC201190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930" y="1889328"/>
            <a:ext cx="6159817" cy="41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1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EF8BC-1818-30B5-B900-4A6D2669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49B0599-373B-DFC2-4FE2-D8850C529A58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5​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80A43C3-C4EA-B3B8-86C0-B2C4499C0E39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5047620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C. Consumenten </a:t>
            </a: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34383-0461-9C67-7A82-F993D1D18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22" y="1648086"/>
            <a:ext cx="4343750" cy="413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C9F9A-170D-08D0-7AC0-F016FF4D1D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435" y="1648086"/>
            <a:ext cx="4208763" cy="4136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398CAC-047F-8FAB-390A-6AD0EB675130}"/>
              </a:ext>
            </a:extLst>
          </p:cNvPr>
          <p:cNvSpPr txBox="1"/>
          <p:nvPr/>
        </p:nvSpPr>
        <p:spPr>
          <a:xfrm>
            <a:off x="707222" y="57974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www.voedingscentrum.nl</a:t>
            </a:r>
          </a:p>
        </p:txBody>
      </p:sp>
    </p:spTree>
    <p:extLst>
      <p:ext uri="{BB962C8B-B14F-4D97-AF65-F5344CB8AC3E}">
        <p14:creationId xmlns:p14="http://schemas.microsoft.com/office/powerpoint/2010/main" val="206509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051A-5B49-38B5-17D7-3FBC51194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7B2749C-50C8-913A-F315-957C2001082E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6​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981406F-D677-C726-C03D-AE938B7040F7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8669242" cy="38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Vraag 6: Hoeveel mensen leven er in Nederland in armoede?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54.000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100.000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540.000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1 miljoen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946BA-980C-85B3-A3F9-E4EEB70CE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277" y="1471961"/>
            <a:ext cx="3456653" cy="45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1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16DB3-C915-5F82-10A0-AF476E57F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7B5FFA5-0890-6ECC-7411-7EA148F4AFBE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6​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FF4F547-D5A9-BE38-2575-2DFA8A35F29B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5047620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C. 540.000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95B4F-C57B-D92C-C155-6219F3406B22}"/>
              </a:ext>
            </a:extLst>
          </p:cNvPr>
          <p:cNvSpPr txBox="1"/>
          <p:nvPr/>
        </p:nvSpPr>
        <p:spPr>
          <a:xfrm>
            <a:off x="603397" y="2004709"/>
            <a:ext cx="496806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indent="0">
              <a:buNone/>
            </a:lvl1pPr>
          </a:lstStyle>
          <a:p>
            <a:pPr>
              <a:lnSpc>
                <a:spcPct val="150000"/>
              </a:lnSpc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Onze klanten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Eénouder gezin 	28%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Alleenstaanden 	42%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Gezinnen 		25%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Jonger dan 18 jaar	20%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AD893-08D0-5BE9-8C6F-41E90D83B1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791" y="495675"/>
            <a:ext cx="2068417" cy="5220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1354C9-1EB3-B7D1-318A-3C1836AF36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332" y="1331777"/>
            <a:ext cx="3947239" cy="32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8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BDF2A-2EA4-4816-096A-6C97986F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3898A60-BDB5-0EA7-9B69-740EEECF753D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7​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75B6871-CB21-E233-680D-0E6A03ED9B19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7425232" cy="38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Vraag 7: Hoeveel kinderen in Nederland groeien ongeveer op in armoede?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1 op de 9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1 op de 25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1 op de 50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Geen enkel kind, we zijn een rijk land!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2DD83-D6EC-0C33-381F-D4E7E395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078" y="2187991"/>
            <a:ext cx="3865486" cy="35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8376-59C1-648A-1876-E147287FD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0BE0DA9-D198-0F4D-ACE0-17EC945EBD0D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7​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57F0021-A73D-DA7A-E56D-D549A8AD2313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5047620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A. 1 op de 9 kinderen 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EAC56-1285-9703-4591-53FC11B8F7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2" y="1821553"/>
            <a:ext cx="5895373" cy="3553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2C7E2-BC96-5DA1-1C3D-199181D3898C}"/>
              </a:ext>
            </a:extLst>
          </p:cNvPr>
          <p:cNvSpPr txBox="1"/>
          <p:nvPr/>
        </p:nvSpPr>
        <p:spPr>
          <a:xfrm>
            <a:off x="6864160" y="1821553"/>
            <a:ext cx="411927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Deel jij je lunch </a:t>
            </a:r>
            <a:r>
              <a:rPr lang="nl-NL" sz="1800" dirty="0">
                <a:latin typeface="Helvetica" panose="020B0604020202020204" pitchFamily="34" charset="0"/>
                <a:cs typeface="Helvetica" panose="020B0604020202020204" pitchFamily="34" charset="0"/>
              </a:rPr>
              <a:t>wel eens met een klasgenoot?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D96B-1BFA-7135-B6BF-B8674308AC9C}"/>
              </a:ext>
            </a:extLst>
          </p:cNvPr>
          <p:cNvSpPr txBox="1"/>
          <p:nvPr/>
        </p:nvSpPr>
        <p:spPr>
          <a:xfrm>
            <a:off x="620232" y="54772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Bron: www.kinderombudsman.nl</a:t>
            </a:r>
          </a:p>
        </p:txBody>
      </p:sp>
    </p:spTree>
    <p:extLst>
      <p:ext uri="{BB962C8B-B14F-4D97-AF65-F5344CB8AC3E}">
        <p14:creationId xmlns:p14="http://schemas.microsoft.com/office/powerpoint/2010/main" val="347410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75560-F5E8-1205-4016-DFEE1C97A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C09C121-744C-16A6-55EE-B049576DF91D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8​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A40CCA7-C32A-2464-25DB-57DF85EE4292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9285930" cy="38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Vraag 8: Wat betekent de "THT"-datum op verpakkingen? 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Totale Houdbaarheid Tijd </a:t>
            </a:r>
          </a:p>
          <a:p>
            <a:pPr marL="457200" indent="-457200"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Tenminste Houdbaar Tot – maar vaak nog prima te eten daarna</a:t>
            </a:r>
          </a:p>
          <a:p>
            <a:pPr marL="457200" indent="-457200"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Tussen Half Twee en Half Drie opeten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F6D3E5-A804-C39C-221E-B40DD98FD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6" r="5389"/>
          <a:stretch/>
        </p:blipFill>
        <p:spPr>
          <a:xfrm>
            <a:off x="754911" y="3599796"/>
            <a:ext cx="3636336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3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C957B-2417-4F54-E2E2-27E3CEDD8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0C9EA5DA-CE16-3BD9-ABFE-79DE4C1E6DBF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8​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44A556-9D40-5195-9D33-FFD9D8666817}"/>
              </a:ext>
            </a:extLst>
          </p:cNvPr>
          <p:cNvSpPr txBox="1">
            <a:spLocks/>
          </p:cNvSpPr>
          <p:nvPr/>
        </p:nvSpPr>
        <p:spPr>
          <a:xfrm>
            <a:off x="601899" y="1181647"/>
            <a:ext cx="3819334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B. Tenminste Houdbaar Tot </a:t>
            </a: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maar vaak nog prima te eten daarna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2B43E-910A-EC11-FB14-6B1D470B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8" y="2460987"/>
            <a:ext cx="3629025" cy="2495550"/>
          </a:xfrm>
          <a:prstGeom prst="rect">
            <a:avLst/>
          </a:prstGeom>
        </p:spPr>
      </p:pic>
      <p:pic>
        <p:nvPicPr>
          <p:cNvPr id="4" name="Picture 3" descr="A black and white arrow with a face and lips&#10;&#10;AI-generated content may be incorrect.">
            <a:extLst>
              <a:ext uri="{FF2B5EF4-FFF2-40B4-BE49-F238E27FC236}">
                <a16:creationId xmlns:a16="http://schemas.microsoft.com/office/drawing/2014/main" id="{2D256316-3C02-6018-FB75-D9958F8D16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407" y="2124647"/>
            <a:ext cx="3494058" cy="29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33A97-A93B-6D45-DBC2-389300C0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2A173F5-9D62-BC93-295B-073E7D4CB5F8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9​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1AF81A0-1AD5-E660-7DF2-A1EAAF6F9E58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5649595" cy="4707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Vraag 9: Waarom schamen sommige mensen zich om naar de voedselbank te gaan?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Ze denken dat anderen hen erop zullen aankijken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Ze denken dat ze niet in aanmerking komen, zolang ze nog bijvoorbeeld een mobiele telefoon hebben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Ze zijn bang om al hun problemen te moeten delen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 Alle antwoorden zijn goed </a:t>
            </a:r>
          </a:p>
        </p:txBody>
      </p:sp>
      <p:pic>
        <p:nvPicPr>
          <p:cNvPr id="2" name="Picture 1" descr="A shopping cart full of groceries&#10;&#10;AI-generated content may be incorrect.">
            <a:extLst>
              <a:ext uri="{FF2B5EF4-FFF2-40B4-BE49-F238E27FC236}">
                <a16:creationId xmlns:a16="http://schemas.microsoft.com/office/drawing/2014/main" id="{7C188B03-4EC3-F1D8-0EA8-8174DE863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46" y="2320464"/>
            <a:ext cx="4371010" cy="28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4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1127-C02B-1D6E-4603-62A502574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AD74C78-D44F-D3AD-6180-9C5BBB49BB57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9​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1B5555F-2345-22AF-5ACC-5C48737C1EB0}"/>
              </a:ext>
            </a:extLst>
          </p:cNvPr>
          <p:cNvSpPr txBox="1">
            <a:spLocks/>
          </p:cNvSpPr>
          <p:nvPr/>
        </p:nvSpPr>
        <p:spPr>
          <a:xfrm>
            <a:off x="523839" y="1157591"/>
            <a:ext cx="9290011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D. Alle antwoorden zijn goed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C5B90-520F-822B-47F5-4EFEEC921DB4}"/>
              </a:ext>
            </a:extLst>
          </p:cNvPr>
          <p:cNvSpPr txBox="1"/>
          <p:nvPr/>
        </p:nvSpPr>
        <p:spPr>
          <a:xfrm>
            <a:off x="523839" y="1874076"/>
            <a:ext cx="6097772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Samen met de klant kijken we naar </a:t>
            </a: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zelfredzaamheid!</a:t>
            </a:r>
          </a:p>
          <a:p>
            <a:pPr>
              <a:lnSpc>
                <a:spcPct val="150000"/>
              </a:lnSpc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ADE2E7-A906-8644-CE55-A9E1DABC2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832" y="1019009"/>
            <a:ext cx="4117396" cy="4881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EB787-F72B-1AAC-EAC5-698E56F1A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74" y="3131158"/>
            <a:ext cx="3749629" cy="28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FB7E20D-1133-760D-9C21-FD7A0D6410A4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1​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D2AC72C-17BD-2774-A0FA-A3223B703DBF}"/>
              </a:ext>
            </a:extLst>
          </p:cNvPr>
          <p:cNvSpPr txBox="1">
            <a:spLocks/>
          </p:cNvSpPr>
          <p:nvPr/>
        </p:nvSpPr>
        <p:spPr>
          <a:xfrm>
            <a:off x="676777" y="1315313"/>
            <a:ext cx="5419223" cy="38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Hoeveel </a:t>
            </a: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voedselbanken zijn er ongeveer in Nederland? 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60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110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180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240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82DB8-4EDE-64B8-6025-289AC6BA7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843" y="783611"/>
            <a:ext cx="5302523" cy="4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09989-EFD8-7809-8B8D-CCE4290B2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4C76610-7019-B13D-F02A-90621E0FAE55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10​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8CC7628-2E89-B458-9CC9-27175F374A97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5511372" cy="4707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Vraag 10: Wat kan helpen om schaamte rondom armoede te verminderen?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Ervaringsverhalen delen van mensen die ook armoede meemaken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Praten over geldproblemen zonder oordeel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Begrijpen dat armoede iedereen kan overkomen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Alle antwoorden zijn goed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C0691-C0FA-C67E-365E-48B22DAF4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95" y="1310536"/>
            <a:ext cx="4664212" cy="34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3122-E817-43AC-4699-2F76058AF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4E9E50B-F232-FBDF-C909-C67D7922B17A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10​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378F293-03E6-A1BA-D7AF-6E9BE894A43C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5047620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D. Alle antwoorden zijn goed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22A33-9967-535D-AD42-1C5EFA11F4A7}"/>
              </a:ext>
            </a:extLst>
          </p:cNvPr>
          <p:cNvSpPr txBox="1"/>
          <p:nvPr/>
        </p:nvSpPr>
        <p:spPr>
          <a:xfrm>
            <a:off x="5840559" y="2030616"/>
            <a:ext cx="531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Dit zijn onze </a:t>
            </a:r>
            <a:r>
              <a:rPr lang="nl-NL" sz="28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ambassadeur</a:t>
            </a:r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  <a:p>
            <a:pPr algn="r"/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 jij ons ook mee?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5E7A8-CCAC-C490-22B2-8B9642E1A2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17" y="2030616"/>
            <a:ext cx="5198142" cy="1598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C6A59-A3F1-5907-0D06-BEC6F5B340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17" y="3798579"/>
            <a:ext cx="4406580" cy="14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DAD68-7236-CF76-7243-FBCE2E50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EDCCE31-FB57-642A-F2C1-772593770996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Bedankt </a:t>
            </a:r>
            <a:r>
              <a:rPr lang="nl-NL" b="0" dirty="0">
                <a:solidFill>
                  <a:schemeClr val="accent2"/>
                </a:solidFill>
                <a:latin typeface="Helvetica"/>
                <a:cs typeface="Helvetica"/>
              </a:rPr>
              <a:t>voor je aandacht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C60FD-28E1-5C86-46F1-5A4A39A70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55" y="1114686"/>
            <a:ext cx="7100091" cy="48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7159-532E-313A-DC25-F5227AE5C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683E353-349F-196D-E6EE-8ECFFB3A2E63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1​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FCEE76D-81A5-F16B-C286-30ED9DCA05A6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5535923" cy="346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C. 180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Wat feitjes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In 2002 </a:t>
            </a:r>
            <a:r>
              <a:rPr lang="en-US" sz="2000" dirty="0" err="1"/>
              <a:t>eerste</a:t>
            </a:r>
            <a:r>
              <a:rPr lang="en-US" sz="2000" dirty="0"/>
              <a:t> </a:t>
            </a:r>
            <a:r>
              <a:rPr lang="en-US" sz="2000" dirty="0" err="1"/>
              <a:t>voedselbank</a:t>
            </a:r>
            <a:r>
              <a:rPr lang="en-US" sz="2000" dirty="0"/>
              <a:t> in Nederland, Rotterdam</a:t>
            </a:r>
          </a:p>
          <a:p>
            <a:pPr lvl="0">
              <a:lnSpc>
                <a:spcPct val="150000"/>
              </a:lnSpc>
            </a:pPr>
            <a:r>
              <a:rPr lang="en-US" sz="2000" dirty="0"/>
              <a:t>&gt; 14.000 </a:t>
            </a:r>
            <a:r>
              <a:rPr lang="en-US" sz="2000" dirty="0" err="1"/>
              <a:t>vrijwilligers</a:t>
            </a:r>
            <a:endParaRPr lang="en-US" sz="2000" dirty="0"/>
          </a:p>
          <a:p>
            <a:pPr lvl="0">
              <a:lnSpc>
                <a:spcPct val="150000"/>
              </a:lnSpc>
            </a:pPr>
            <a:r>
              <a:rPr lang="en-US" sz="2000" dirty="0"/>
              <a:t>10 </a:t>
            </a:r>
            <a:r>
              <a:rPr lang="en-US" sz="2000" dirty="0" err="1"/>
              <a:t>distributiecentra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FC55A-98FD-81BB-399E-156D208B0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034" y="1078992"/>
            <a:ext cx="4407126" cy="1968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3EBE2-4884-B11D-4890-F83A4CB143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336" y="3042277"/>
            <a:ext cx="7283824" cy="28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7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75C67-8733-47E4-BC1F-5C6C341FD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8023FD6-C2B4-2E7D-80A1-A1FCB70DF1B6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2​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AABB433-E870-8C95-AB98-04E2036B1AC2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9317828" cy="38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Welke producten worden het meest gedoneerd aan </a:t>
            </a:r>
            <a:r>
              <a:rPr lang="nl-NL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voedselbanken</a:t>
            </a: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Vers fruit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Blikgroenten en pasta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Kant-en-klaarmaaltijden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Luxeproducten zoals chocolade en koffie </a:t>
            </a:r>
          </a:p>
          <a:p>
            <a:pPr marL="0" indent="0"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E754E-6FB0-3154-EC8A-62BE3B9F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0795"/>
            <a:ext cx="5665706" cy="32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EC762-6D54-638D-BFA0-0302D7EB3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22E4637-B180-0F92-FFB3-CFBFE3221EC9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2​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00BD30F-739D-BA8A-949F-716E0825F0F0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5047620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B. Blikgroenten en pasta </a:t>
            </a: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</a:t>
            </a: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ideale boodschappenlijstje </a:t>
            </a: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voor onze klanten: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Groente en fruit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Volkorenpasta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Couscous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Zilvervlies- of meergranenrijst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Peulvruchten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Houdbare zuivelproducten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Smeerkaas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Eieren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Olie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170EB-D292-D9A5-8050-43F9E15B8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873" y="1673447"/>
            <a:ext cx="4598287" cy="43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0178-CADF-9F5B-6A1E-A6F3E6FF0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BBC49BD-42A2-7F84-F4AC-3111A89A2139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3​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16E7474-6D1C-A6EC-4266-12ED36388A8E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7425232" cy="384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Wat gebeurt er met voedsel dat niet meer bruikbaar is voor de voedselbank?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wordt weggegooid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wordt verkocht voor een lage prijs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wordt gecomposteerd of gebruikt voor diervoeding </a:t>
            </a:r>
          </a:p>
          <a:p>
            <a:pPr marL="457200" indent="-457200">
              <a:buFont typeface="+mj-lt"/>
              <a:buAutoNum type="alphaU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wordt doorgestuurd naar andere landen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A9A16-C4EE-9E72-A8C7-83F2831B44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069" y="989583"/>
            <a:ext cx="3148091" cy="50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8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84B0C-ABBF-C310-8F0E-52D8C9DC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C05F1C2-FE9C-D3D8-7258-DAAA93502425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3​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A569DC7-D7D5-68F7-589F-A352C8F82F18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4309418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C. Het wordt gecomposteerd of gebruikt voor diervoeding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8E5BC-0E90-98EF-9ACD-C266A04CC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73" y="1860469"/>
            <a:ext cx="5634933" cy="33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7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A605C-B94D-71B0-411B-8F2A2F738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7A9B4D4-9C12-8EF3-6252-0C61F602E4F1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Vraag 4​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6B26D3F-0DEC-38F6-6067-FF39D0147B78}"/>
              </a:ext>
            </a:extLst>
          </p:cNvPr>
          <p:cNvSpPr txBox="1">
            <a:spLocks/>
          </p:cNvSpPr>
          <p:nvPr/>
        </p:nvSpPr>
        <p:spPr>
          <a:xfrm>
            <a:off x="676777" y="1310536"/>
            <a:ext cx="5596432" cy="4579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Vanuit welk doel werkt de voedselbank? Kies het beste antwoord </a:t>
            </a:r>
          </a:p>
          <a:p>
            <a:pPr marL="0" indent="0">
              <a:buNone/>
            </a:pPr>
            <a:endParaRPr lang="nl-NL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verminderen van verspilling van voedsel.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is vooral een sociaal doel, namelijk het helpen van mensen die geen geld meer overhouden om eten te kopen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Het voorkomen van armoede </a:t>
            </a:r>
          </a:p>
          <a:p>
            <a:pPr marL="457200" indent="-457200">
              <a:buFont typeface="+mj-lt"/>
              <a:buAutoNum type="alphaUcPeriod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Bieden van directe voedselhulp aan de armste mensen en voorkomen van verspilling van goed voedsel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35600D-CADD-EDF8-2F2B-C0A890DB7D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714" y="1373883"/>
            <a:ext cx="4775650" cy="40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D5D67-8E58-BF08-107B-AEB75CB41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1D5DFF9-E5BA-9246-4246-6542AD8EF94C}"/>
              </a:ext>
            </a:extLst>
          </p:cNvPr>
          <p:cNvSpPr txBox="1">
            <a:spLocks/>
          </p:cNvSpPr>
          <p:nvPr/>
        </p:nvSpPr>
        <p:spPr>
          <a:xfrm>
            <a:off x="523840" y="452536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/>
                <a:cs typeface="Helvetica"/>
              </a:rPr>
              <a:t>Antwoord 4</a:t>
            </a:r>
            <a:endParaRPr lang="nl-NL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9B2F229-FA8F-5DCF-2D66-C6DA621BBA99}"/>
              </a:ext>
            </a:extLst>
          </p:cNvPr>
          <p:cNvSpPr txBox="1">
            <a:spLocks/>
          </p:cNvSpPr>
          <p:nvPr/>
        </p:nvSpPr>
        <p:spPr>
          <a:xfrm>
            <a:off x="523840" y="1157591"/>
            <a:ext cx="5572160" cy="488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D. Bieden van directe voedselhulp aan de armste mensen en voorkomen van verspilling van goed voedsel </a:t>
            </a: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Wist je dat? </a:t>
            </a:r>
          </a:p>
          <a:p>
            <a:pPr marL="0" indent="0"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Bij de voedselbanken werken we alleen maar met vrijwilligers.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Hoeveel?</a:t>
            </a:r>
          </a:p>
          <a:p>
            <a:pPr marL="0" indent="0">
              <a:buNone/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14.000 mensen.</a:t>
            </a:r>
          </a:p>
          <a:p>
            <a:pPr marL="0" indent="0"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Fantastisch, toch?</a:t>
            </a:r>
          </a:p>
          <a:p>
            <a:pPr marL="0" indent="0"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7A63B-2065-15A8-DE97-0F9D45D2E5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83" y="450673"/>
            <a:ext cx="3681057" cy="54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4321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8D14C214DEB4396F43B58E4F2ED53" ma:contentTypeVersion="8" ma:contentTypeDescription="Create a new document." ma:contentTypeScope="" ma:versionID="8c503096c464bb4b2d57bd5e0fb07233">
  <xsd:schema xmlns:xsd="http://www.w3.org/2001/XMLSchema" xmlns:xs="http://www.w3.org/2001/XMLSchema" xmlns:p="http://schemas.microsoft.com/office/2006/metadata/properties" xmlns:ns2="9d9a6695-4ada-436f-9635-afe466caf305" targetNamespace="http://schemas.microsoft.com/office/2006/metadata/properties" ma:root="true" ma:fieldsID="69472a13987ecbc9e6aa9d2875ac0904" ns2:_="">
    <xsd:import namespace="9d9a6695-4ada-436f-9635-afe466c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a6695-4ada-436f-9635-afe466caf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7F1E2-6330-4353-828E-414596706C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1606C7-301C-4AB8-A30B-DC201B35268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712265-D6CA-40CF-ACA9-0B0ACC666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a6695-4ada-436f-9635-afe466caf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602</Words>
  <Application>Microsoft Office PowerPoint</Application>
  <PresentationFormat>Widescreen</PresentationFormat>
  <Paragraphs>164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Helvetica</vt:lpstr>
      <vt:lpstr>Wingdings</vt:lpstr>
      <vt:lpstr>1_Kantoorthema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Van Gog</dc:creator>
  <cp:lastModifiedBy>Meijer, Léonie (SPLAK) - KLM</cp:lastModifiedBy>
  <cp:revision>12</cp:revision>
  <dcterms:created xsi:type="dcterms:W3CDTF">2025-04-09T13:52:51Z</dcterms:created>
  <dcterms:modified xsi:type="dcterms:W3CDTF">2025-06-06T09:24:49Z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0x0101000DE8D14C214DEB4396F43B58E4F2ED53</vt:lpwstr>
  </property>
</Properties>
</file>