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72" r:id="rId6"/>
    <p:sldId id="350" r:id="rId7"/>
    <p:sldId id="343" r:id="rId8"/>
    <p:sldId id="267" r:id="rId9"/>
    <p:sldId id="258" r:id="rId10"/>
    <p:sldId id="257" r:id="rId11"/>
    <p:sldId id="259" r:id="rId12"/>
    <p:sldId id="339" r:id="rId13"/>
    <p:sldId id="264" r:id="rId14"/>
    <p:sldId id="269" r:id="rId15"/>
    <p:sldId id="370" r:id="rId16"/>
    <p:sldId id="261" r:id="rId17"/>
    <p:sldId id="263" r:id="rId18"/>
    <p:sldId id="342" r:id="rId19"/>
    <p:sldId id="265" r:id="rId20"/>
    <p:sldId id="266" r:id="rId21"/>
    <p:sldId id="353" r:id="rId22"/>
    <p:sldId id="352" r:id="rId23"/>
    <p:sldId id="372" r:id="rId24"/>
    <p:sldId id="371" r:id="rId25"/>
    <p:sldId id="354" r:id="rId26"/>
    <p:sldId id="338" r:id="rId27"/>
    <p:sldId id="341" r:id="rId28"/>
    <p:sldId id="344"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415033-0350-49AF-99DF-56FE01F70CD3}" v="15" dt="2025-06-25T14:06:01.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jer, Léonie (SPLAK) - KLM" userId="a989690d-3ddf-4603-a978-154195a68999" providerId="ADAL" clId="{E0415033-0350-49AF-99DF-56FE01F70CD3}"/>
    <pc:docChg chg="undo custSel addSld delSld modSld sldOrd">
      <pc:chgData name="Meijer, Léonie (SPLAK) - KLM" userId="a989690d-3ddf-4603-a978-154195a68999" providerId="ADAL" clId="{E0415033-0350-49AF-99DF-56FE01F70CD3}" dt="2025-06-25T14:16:54.772" v="1179" actId="47"/>
      <pc:docMkLst>
        <pc:docMk/>
      </pc:docMkLst>
      <pc:sldChg chg="modSp mod">
        <pc:chgData name="Meijer, Léonie (SPLAK) - KLM" userId="a989690d-3ddf-4603-a978-154195a68999" providerId="ADAL" clId="{E0415033-0350-49AF-99DF-56FE01F70CD3}" dt="2025-06-01T09:03:51.462" v="1175" actId="255"/>
        <pc:sldMkLst>
          <pc:docMk/>
          <pc:sldMk cId="2461858402" sldId="256"/>
        </pc:sldMkLst>
        <pc:spChg chg="mod">
          <ac:chgData name="Meijer, Léonie (SPLAK) - KLM" userId="a989690d-3ddf-4603-a978-154195a68999" providerId="ADAL" clId="{E0415033-0350-49AF-99DF-56FE01F70CD3}" dt="2025-06-01T09:03:51.462" v="1175" actId="255"/>
          <ac:spMkLst>
            <pc:docMk/>
            <pc:sldMk cId="2461858402" sldId="256"/>
            <ac:spMk id="4" creationId="{2FAD0A4E-D47A-CC85-9B64-42A96DE928B2}"/>
          </ac:spMkLst>
        </pc:spChg>
      </pc:sldChg>
      <pc:sldChg chg="modSp mod">
        <pc:chgData name="Meijer, Léonie (SPLAK) - KLM" userId="a989690d-3ddf-4603-a978-154195a68999" providerId="ADAL" clId="{E0415033-0350-49AF-99DF-56FE01F70CD3}" dt="2025-05-31T10:33:40.322" v="888" actId="20577"/>
        <pc:sldMkLst>
          <pc:docMk/>
          <pc:sldMk cId="1344227348" sldId="257"/>
        </pc:sldMkLst>
        <pc:spChg chg="mod">
          <ac:chgData name="Meijer, Léonie (SPLAK) - KLM" userId="a989690d-3ddf-4603-a978-154195a68999" providerId="ADAL" clId="{E0415033-0350-49AF-99DF-56FE01F70CD3}" dt="2025-05-31T10:33:40.322" v="888" actId="20577"/>
          <ac:spMkLst>
            <pc:docMk/>
            <pc:sldMk cId="1344227348" sldId="257"/>
            <ac:spMk id="14" creationId="{DA76CA9E-7C09-6E3A-4CA9-0BF9899ACAFC}"/>
          </ac:spMkLst>
        </pc:spChg>
      </pc:sldChg>
      <pc:sldChg chg="modSp mod">
        <pc:chgData name="Meijer, Léonie (SPLAK) - KLM" userId="a989690d-3ddf-4603-a978-154195a68999" providerId="ADAL" clId="{E0415033-0350-49AF-99DF-56FE01F70CD3}" dt="2025-05-31T10:33:16.833" v="885" actId="1076"/>
        <pc:sldMkLst>
          <pc:docMk/>
          <pc:sldMk cId="4027803870" sldId="258"/>
        </pc:sldMkLst>
        <pc:spChg chg="mod">
          <ac:chgData name="Meijer, Léonie (SPLAK) - KLM" userId="a989690d-3ddf-4603-a978-154195a68999" providerId="ADAL" clId="{E0415033-0350-49AF-99DF-56FE01F70CD3}" dt="2025-05-31T10:33:16.833" v="885" actId="1076"/>
          <ac:spMkLst>
            <pc:docMk/>
            <pc:sldMk cId="4027803870" sldId="258"/>
            <ac:spMk id="3" creationId="{170CB15F-236D-2B03-85DE-207B37930576}"/>
          </ac:spMkLst>
        </pc:spChg>
      </pc:sldChg>
      <pc:sldChg chg="addSp delSp modSp mod modNotesTx">
        <pc:chgData name="Meijer, Léonie (SPLAK) - KLM" userId="a989690d-3ddf-4603-a978-154195a68999" providerId="ADAL" clId="{E0415033-0350-49AF-99DF-56FE01F70CD3}" dt="2025-06-01T07:31:39.355" v="1051" actId="1038"/>
        <pc:sldMkLst>
          <pc:docMk/>
          <pc:sldMk cId="2414492997" sldId="261"/>
        </pc:sldMkLst>
        <pc:picChg chg="add mod">
          <ac:chgData name="Meijer, Léonie (SPLAK) - KLM" userId="a989690d-3ddf-4603-a978-154195a68999" providerId="ADAL" clId="{E0415033-0350-49AF-99DF-56FE01F70CD3}" dt="2025-06-01T07:31:15.481" v="1046" actId="1076"/>
          <ac:picMkLst>
            <pc:docMk/>
            <pc:sldMk cId="2414492997" sldId="261"/>
            <ac:picMk id="6" creationId="{D4C5D14D-E7C9-D338-1792-1FD52D156BAB}"/>
          </ac:picMkLst>
        </pc:picChg>
        <pc:picChg chg="add mod">
          <ac:chgData name="Meijer, Léonie (SPLAK) - KLM" userId="a989690d-3ddf-4603-a978-154195a68999" providerId="ADAL" clId="{E0415033-0350-49AF-99DF-56FE01F70CD3}" dt="2025-06-01T07:31:27.797" v="1047" actId="1076"/>
          <ac:picMkLst>
            <pc:docMk/>
            <pc:sldMk cId="2414492997" sldId="261"/>
            <ac:picMk id="8" creationId="{ADA054B5-0FA1-2513-1D7E-65DDE8DEE3A8}"/>
          </ac:picMkLst>
        </pc:picChg>
        <pc:picChg chg="add mod">
          <ac:chgData name="Meijer, Léonie (SPLAK) - KLM" userId="a989690d-3ddf-4603-a978-154195a68999" providerId="ADAL" clId="{E0415033-0350-49AF-99DF-56FE01F70CD3}" dt="2025-06-01T07:31:39.355" v="1051" actId="1038"/>
          <ac:picMkLst>
            <pc:docMk/>
            <pc:sldMk cId="2414492997" sldId="261"/>
            <ac:picMk id="10" creationId="{22F9A31C-DDE0-A840-D3A4-039B068C0442}"/>
          </ac:picMkLst>
        </pc:picChg>
      </pc:sldChg>
      <pc:sldChg chg="modSp mod">
        <pc:chgData name="Meijer, Léonie (SPLAK) - KLM" userId="a989690d-3ddf-4603-a978-154195a68999" providerId="ADAL" clId="{E0415033-0350-49AF-99DF-56FE01F70CD3}" dt="2025-05-31T10:20:49.260" v="843" actId="113"/>
        <pc:sldMkLst>
          <pc:docMk/>
          <pc:sldMk cId="3559289813" sldId="263"/>
        </pc:sldMkLst>
        <pc:spChg chg="mod">
          <ac:chgData name="Meijer, Léonie (SPLAK) - KLM" userId="a989690d-3ddf-4603-a978-154195a68999" providerId="ADAL" clId="{E0415033-0350-49AF-99DF-56FE01F70CD3}" dt="2025-05-31T10:20:49.260" v="843" actId="113"/>
          <ac:spMkLst>
            <pc:docMk/>
            <pc:sldMk cId="3559289813" sldId="263"/>
            <ac:spMk id="14" creationId="{93FC6CA0-72AF-0CC9-CCE4-AD3C0674864A}"/>
          </ac:spMkLst>
        </pc:spChg>
      </pc:sldChg>
      <pc:sldChg chg="addSp delSp modSp mod">
        <pc:chgData name="Meijer, Léonie (SPLAK) - KLM" userId="a989690d-3ddf-4603-a978-154195a68999" providerId="ADAL" clId="{E0415033-0350-49AF-99DF-56FE01F70CD3}" dt="2025-06-01T09:00:13.145" v="1105" actId="21"/>
        <pc:sldMkLst>
          <pc:docMk/>
          <pc:sldMk cId="2900972754" sldId="266"/>
        </pc:sldMkLst>
        <pc:picChg chg="add mod">
          <ac:chgData name="Meijer, Léonie (SPLAK) - KLM" userId="a989690d-3ddf-4603-a978-154195a68999" providerId="ADAL" clId="{E0415033-0350-49AF-99DF-56FE01F70CD3}" dt="2025-06-01T09:00:11.749" v="1104" actId="1076"/>
          <ac:picMkLst>
            <pc:docMk/>
            <pc:sldMk cId="2900972754" sldId="266"/>
            <ac:picMk id="2" creationId="{6A6FF5A8-D345-322E-12D5-5B4469DD2D21}"/>
          </ac:picMkLst>
        </pc:picChg>
      </pc:sldChg>
      <pc:sldChg chg="modSp mod">
        <pc:chgData name="Meijer, Léonie (SPLAK) - KLM" userId="a989690d-3ddf-4603-a978-154195a68999" providerId="ADAL" clId="{E0415033-0350-49AF-99DF-56FE01F70CD3}" dt="2025-05-31T10:16:01.965" v="337" actId="14100"/>
        <pc:sldMkLst>
          <pc:docMk/>
          <pc:sldMk cId="194369495" sldId="269"/>
        </pc:sldMkLst>
        <pc:picChg chg="mod">
          <ac:chgData name="Meijer, Léonie (SPLAK) - KLM" userId="a989690d-3ddf-4603-a978-154195a68999" providerId="ADAL" clId="{E0415033-0350-49AF-99DF-56FE01F70CD3}" dt="2025-05-31T10:16:01.965" v="337" actId="14100"/>
          <ac:picMkLst>
            <pc:docMk/>
            <pc:sldMk cId="194369495" sldId="269"/>
            <ac:picMk id="12" creationId="{3FCF76A8-EB2C-9D2F-DD59-82623A81690F}"/>
          </ac:picMkLst>
        </pc:picChg>
      </pc:sldChg>
      <pc:sldChg chg="addSp delSp modSp mod">
        <pc:chgData name="Meijer, Léonie (SPLAK) - KLM" userId="a989690d-3ddf-4603-a978-154195a68999" providerId="ADAL" clId="{E0415033-0350-49AF-99DF-56FE01F70CD3}" dt="2025-06-01T07:27:30.957" v="1002" actId="14100"/>
        <pc:sldMkLst>
          <pc:docMk/>
          <pc:sldMk cId="2773870339" sldId="272"/>
        </pc:sldMkLst>
        <pc:spChg chg="add del mod">
          <ac:chgData name="Meijer, Léonie (SPLAK) - KLM" userId="a989690d-3ddf-4603-a978-154195a68999" providerId="ADAL" clId="{E0415033-0350-49AF-99DF-56FE01F70CD3}" dt="2025-06-01T07:27:30.957" v="1002" actId="14100"/>
          <ac:spMkLst>
            <pc:docMk/>
            <pc:sldMk cId="2773870339" sldId="272"/>
            <ac:spMk id="2" creationId="{91342F76-6D28-2AF7-F51D-55A91342D098}"/>
          </ac:spMkLst>
        </pc:spChg>
        <pc:spChg chg="add mod">
          <ac:chgData name="Meijer, Léonie (SPLAK) - KLM" userId="a989690d-3ddf-4603-a978-154195a68999" providerId="ADAL" clId="{E0415033-0350-49AF-99DF-56FE01F70CD3}" dt="2025-05-31T10:50:30.747" v="998" actId="2710"/>
          <ac:spMkLst>
            <pc:docMk/>
            <pc:sldMk cId="2773870339" sldId="272"/>
            <ac:spMk id="4" creationId="{B3668B7D-84B9-438E-3C1F-DCDA4D0CA80C}"/>
          </ac:spMkLst>
        </pc:spChg>
        <pc:picChg chg="add mod">
          <ac:chgData name="Meijer, Léonie (SPLAK) - KLM" userId="a989690d-3ddf-4603-a978-154195a68999" providerId="ADAL" clId="{E0415033-0350-49AF-99DF-56FE01F70CD3}" dt="2025-05-25T12:22:17.493" v="133" actId="14100"/>
          <ac:picMkLst>
            <pc:docMk/>
            <pc:sldMk cId="2773870339" sldId="272"/>
            <ac:picMk id="6" creationId="{AB5845ED-CE8F-1AD8-E440-EBBB92E118CB}"/>
          </ac:picMkLst>
        </pc:picChg>
      </pc:sldChg>
      <pc:sldChg chg="addSp modSp mod">
        <pc:chgData name="Meijer, Léonie (SPLAK) - KLM" userId="a989690d-3ddf-4603-a978-154195a68999" providerId="ADAL" clId="{E0415033-0350-49AF-99DF-56FE01F70CD3}" dt="2025-05-31T10:49:04.405" v="997" actId="2711"/>
        <pc:sldMkLst>
          <pc:docMk/>
          <pc:sldMk cId="3955768645" sldId="342"/>
        </pc:sldMkLst>
        <pc:spChg chg="add mod">
          <ac:chgData name="Meijer, Léonie (SPLAK) - KLM" userId="a989690d-3ddf-4603-a978-154195a68999" providerId="ADAL" clId="{E0415033-0350-49AF-99DF-56FE01F70CD3}" dt="2025-05-31T10:45:58.237" v="902" actId="1076"/>
          <ac:spMkLst>
            <pc:docMk/>
            <pc:sldMk cId="3955768645" sldId="342"/>
            <ac:spMk id="5" creationId="{1FDA7F82-94A0-8CD5-DF65-7DE2CF8F632D}"/>
          </ac:spMkLst>
        </pc:spChg>
        <pc:spChg chg="mod">
          <ac:chgData name="Meijer, Léonie (SPLAK) - KLM" userId="a989690d-3ddf-4603-a978-154195a68999" providerId="ADAL" clId="{E0415033-0350-49AF-99DF-56FE01F70CD3}" dt="2025-05-31T10:49:04.405" v="997" actId="2711"/>
          <ac:spMkLst>
            <pc:docMk/>
            <pc:sldMk cId="3955768645" sldId="342"/>
            <ac:spMk id="6" creationId="{9BE6CC47-D995-91CF-CC65-7C85F92C1276}"/>
          </ac:spMkLst>
        </pc:spChg>
        <pc:spChg chg="mod">
          <ac:chgData name="Meijer, Léonie (SPLAK) - KLM" userId="a989690d-3ddf-4603-a978-154195a68999" providerId="ADAL" clId="{E0415033-0350-49AF-99DF-56FE01F70CD3}" dt="2025-05-31T10:48:57.027" v="996" actId="2711"/>
          <ac:spMkLst>
            <pc:docMk/>
            <pc:sldMk cId="3955768645" sldId="342"/>
            <ac:spMk id="12" creationId="{5B2F58FE-1621-FE77-4512-AD26591EBB06}"/>
          </ac:spMkLst>
        </pc:spChg>
        <pc:spChg chg="mod">
          <ac:chgData name="Meijer, Léonie (SPLAK) - KLM" userId="a989690d-3ddf-4603-a978-154195a68999" providerId="ADAL" clId="{E0415033-0350-49AF-99DF-56FE01F70CD3}" dt="2025-05-31T10:48:35.155" v="995" actId="6549"/>
          <ac:spMkLst>
            <pc:docMk/>
            <pc:sldMk cId="3955768645" sldId="342"/>
            <ac:spMk id="17" creationId="{800668DA-FD1B-229A-49F8-B790330C0BD3}"/>
          </ac:spMkLst>
        </pc:spChg>
        <pc:picChg chg="mod">
          <ac:chgData name="Meijer, Léonie (SPLAK) - KLM" userId="a989690d-3ddf-4603-a978-154195a68999" providerId="ADAL" clId="{E0415033-0350-49AF-99DF-56FE01F70CD3}" dt="2025-05-15T06:02:21.684" v="95" actId="14100"/>
          <ac:picMkLst>
            <pc:docMk/>
            <pc:sldMk cId="3955768645" sldId="342"/>
            <ac:picMk id="3" creationId="{65CF1A1B-CE77-0182-E6D8-693911B4F7EA}"/>
          </ac:picMkLst>
        </pc:picChg>
        <pc:picChg chg="add mod">
          <ac:chgData name="Meijer, Léonie (SPLAK) - KLM" userId="a989690d-3ddf-4603-a978-154195a68999" providerId="ADAL" clId="{E0415033-0350-49AF-99DF-56FE01F70CD3}" dt="2025-05-15T06:02:14.459" v="93" actId="1076"/>
          <ac:picMkLst>
            <pc:docMk/>
            <pc:sldMk cId="3955768645" sldId="342"/>
            <ac:picMk id="4" creationId="{A4466740-6DA7-5390-8246-281C55898999}"/>
          </ac:picMkLst>
        </pc:picChg>
        <pc:picChg chg="mod">
          <ac:chgData name="Meijer, Léonie (SPLAK) - KLM" userId="a989690d-3ddf-4603-a978-154195a68999" providerId="ADAL" clId="{E0415033-0350-49AF-99DF-56FE01F70CD3}" dt="2025-05-15T06:00:50.596" v="77" actId="1076"/>
          <ac:picMkLst>
            <pc:docMk/>
            <pc:sldMk cId="3955768645" sldId="342"/>
            <ac:picMk id="9" creationId="{B8F14A13-8D9E-9E6F-5B06-97D702643695}"/>
          </ac:picMkLst>
        </pc:picChg>
      </pc:sldChg>
      <pc:sldChg chg="addSp modSp mod modNotesTx">
        <pc:chgData name="Meijer, Léonie (SPLAK) - KLM" userId="a989690d-3ddf-4603-a978-154195a68999" providerId="ADAL" clId="{E0415033-0350-49AF-99DF-56FE01F70CD3}" dt="2025-05-25T12:40:01.134" v="271" actId="1076"/>
        <pc:sldMkLst>
          <pc:docMk/>
          <pc:sldMk cId="2462162006" sldId="343"/>
        </pc:sldMkLst>
        <pc:spChg chg="mod">
          <ac:chgData name="Meijer, Léonie (SPLAK) - KLM" userId="a989690d-3ddf-4603-a978-154195a68999" providerId="ADAL" clId="{E0415033-0350-49AF-99DF-56FE01F70CD3}" dt="2025-05-25T12:39:44.180" v="267" actId="113"/>
          <ac:spMkLst>
            <pc:docMk/>
            <pc:sldMk cId="2462162006" sldId="343"/>
            <ac:spMk id="4" creationId="{B40C470B-B214-ABDA-52EE-CAAD917AD6A8}"/>
          </ac:spMkLst>
        </pc:spChg>
        <pc:spChg chg="add mod">
          <ac:chgData name="Meijer, Léonie (SPLAK) - KLM" userId="a989690d-3ddf-4603-a978-154195a68999" providerId="ADAL" clId="{E0415033-0350-49AF-99DF-56FE01F70CD3}" dt="2025-05-25T12:40:01.134" v="271" actId="1076"/>
          <ac:spMkLst>
            <pc:docMk/>
            <pc:sldMk cId="2462162006" sldId="343"/>
            <ac:spMk id="5" creationId="{51FD1B22-55F3-3787-45A3-50B189CD55C7}"/>
          </ac:spMkLst>
        </pc:spChg>
        <pc:picChg chg="mod">
          <ac:chgData name="Meijer, Léonie (SPLAK) - KLM" userId="a989690d-3ddf-4603-a978-154195a68999" providerId="ADAL" clId="{E0415033-0350-49AF-99DF-56FE01F70CD3}" dt="2025-05-25T12:39:58.715" v="270" actId="14100"/>
          <ac:picMkLst>
            <pc:docMk/>
            <pc:sldMk cId="2462162006" sldId="343"/>
            <ac:picMk id="3" creationId="{73054A94-5BB1-4518-3975-DD5C8AB24251}"/>
          </ac:picMkLst>
        </pc:picChg>
      </pc:sldChg>
      <pc:sldChg chg="addSp delSp modSp mod">
        <pc:chgData name="Meijer, Léonie (SPLAK) - KLM" userId="a989690d-3ddf-4603-a978-154195a68999" providerId="ADAL" clId="{E0415033-0350-49AF-99DF-56FE01F70CD3}" dt="2025-05-31T10:28:39.634" v="862" actId="1076"/>
        <pc:sldMkLst>
          <pc:docMk/>
          <pc:sldMk cId="1803857334" sldId="344"/>
        </pc:sldMkLst>
        <pc:spChg chg="mod">
          <ac:chgData name="Meijer, Léonie (SPLAK) - KLM" userId="a989690d-3ddf-4603-a978-154195a68999" providerId="ADAL" clId="{E0415033-0350-49AF-99DF-56FE01F70CD3}" dt="2025-05-31T10:28:35.153" v="861" actId="1076"/>
          <ac:spMkLst>
            <pc:docMk/>
            <pc:sldMk cId="1803857334" sldId="344"/>
            <ac:spMk id="3" creationId="{FFF451EC-C209-EF33-B873-29A818E27953}"/>
          </ac:spMkLst>
        </pc:spChg>
        <pc:spChg chg="add mod">
          <ac:chgData name="Meijer, Léonie (SPLAK) - KLM" userId="a989690d-3ddf-4603-a978-154195a68999" providerId="ADAL" clId="{E0415033-0350-49AF-99DF-56FE01F70CD3}" dt="2025-05-31T10:28:26.932" v="860" actId="1076"/>
          <ac:spMkLst>
            <pc:docMk/>
            <pc:sldMk cId="1803857334" sldId="344"/>
            <ac:spMk id="6" creationId="{EC1FC109-7831-2CD6-AC99-C88D6BAC38D9}"/>
          </ac:spMkLst>
        </pc:spChg>
        <pc:spChg chg="mod">
          <ac:chgData name="Meijer, Léonie (SPLAK) - KLM" userId="a989690d-3ddf-4603-a978-154195a68999" providerId="ADAL" clId="{E0415033-0350-49AF-99DF-56FE01F70CD3}" dt="2025-05-31T10:28:39.634" v="862" actId="1076"/>
          <ac:spMkLst>
            <pc:docMk/>
            <pc:sldMk cId="1803857334" sldId="344"/>
            <ac:spMk id="9" creationId="{0A656E4E-BFDB-59BD-2295-358713F19128}"/>
          </ac:spMkLst>
        </pc:spChg>
        <pc:picChg chg="mod">
          <ac:chgData name="Meijer, Léonie (SPLAK) - KLM" userId="a989690d-3ddf-4603-a978-154195a68999" providerId="ADAL" clId="{E0415033-0350-49AF-99DF-56FE01F70CD3}" dt="2025-05-31T10:26:55.871" v="850" actId="14100"/>
          <ac:picMkLst>
            <pc:docMk/>
            <pc:sldMk cId="1803857334" sldId="344"/>
            <ac:picMk id="5" creationId="{E83C99AC-F5BD-0B56-D8C3-C42D652E63C1}"/>
          </ac:picMkLst>
        </pc:picChg>
        <pc:picChg chg="add mod">
          <ac:chgData name="Meijer, Léonie (SPLAK) - KLM" userId="a989690d-3ddf-4603-a978-154195a68999" providerId="ADAL" clId="{E0415033-0350-49AF-99DF-56FE01F70CD3}" dt="2025-05-31T10:28:21.938" v="859" actId="1076"/>
          <ac:picMkLst>
            <pc:docMk/>
            <pc:sldMk cId="1803857334" sldId="344"/>
            <ac:picMk id="11" creationId="{50F559A0-27E5-52CA-27AA-A70B563CCD1F}"/>
          </ac:picMkLst>
        </pc:picChg>
        <pc:picChg chg="mod">
          <ac:chgData name="Meijer, Léonie (SPLAK) - KLM" userId="a989690d-3ddf-4603-a978-154195a68999" providerId="ADAL" clId="{E0415033-0350-49AF-99DF-56FE01F70CD3}" dt="2025-05-31T10:27:08.510" v="854" actId="1076"/>
          <ac:picMkLst>
            <pc:docMk/>
            <pc:sldMk cId="1803857334" sldId="344"/>
            <ac:picMk id="13" creationId="{5DC02EC1-4B18-C46D-0D77-042C7CB2ED24}"/>
          </ac:picMkLst>
        </pc:picChg>
      </pc:sldChg>
      <pc:sldChg chg="delSp modSp del mod">
        <pc:chgData name="Meijer, Léonie (SPLAK) - KLM" userId="a989690d-3ddf-4603-a978-154195a68999" providerId="ADAL" clId="{E0415033-0350-49AF-99DF-56FE01F70CD3}" dt="2025-05-15T06:02:44.042" v="99" actId="47"/>
        <pc:sldMkLst>
          <pc:docMk/>
          <pc:sldMk cId="1729823536" sldId="348"/>
        </pc:sldMkLst>
      </pc:sldChg>
      <pc:sldChg chg="addSp modSp mod">
        <pc:chgData name="Meijer, Léonie (SPLAK) - KLM" userId="a989690d-3ddf-4603-a978-154195a68999" providerId="ADAL" clId="{E0415033-0350-49AF-99DF-56FE01F70CD3}" dt="2025-05-31T10:30:10.824" v="863" actId="6549"/>
        <pc:sldMkLst>
          <pc:docMk/>
          <pc:sldMk cId="683841868" sldId="350"/>
        </pc:sldMkLst>
        <pc:spChg chg="add mod">
          <ac:chgData name="Meijer, Léonie (SPLAK) - KLM" userId="a989690d-3ddf-4603-a978-154195a68999" providerId="ADAL" clId="{E0415033-0350-49AF-99DF-56FE01F70CD3}" dt="2025-05-25T12:38:36.764" v="229" actId="1076"/>
          <ac:spMkLst>
            <pc:docMk/>
            <pc:sldMk cId="683841868" sldId="350"/>
            <ac:spMk id="2" creationId="{70EFA278-3592-AF69-74C4-8620411FDF00}"/>
          </ac:spMkLst>
        </pc:spChg>
        <pc:spChg chg="mod">
          <ac:chgData name="Meijer, Léonie (SPLAK) - KLM" userId="a989690d-3ddf-4603-a978-154195a68999" providerId="ADAL" clId="{E0415033-0350-49AF-99DF-56FE01F70CD3}" dt="2025-05-31T10:30:10.824" v="863" actId="6549"/>
          <ac:spMkLst>
            <pc:docMk/>
            <pc:sldMk cId="683841868" sldId="350"/>
            <ac:spMk id="3" creationId="{4DA36017-D9A8-84BA-7ABE-783CEFF0C2A2}"/>
          </ac:spMkLst>
        </pc:spChg>
      </pc:sldChg>
      <pc:sldChg chg="addSp delSp modSp del mod">
        <pc:chgData name="Meijer, Léonie (SPLAK) - KLM" userId="a989690d-3ddf-4603-a978-154195a68999" providerId="ADAL" clId="{E0415033-0350-49AF-99DF-56FE01F70CD3}" dt="2025-06-01T08:59:05.975" v="1099" actId="47"/>
        <pc:sldMkLst>
          <pc:docMk/>
          <pc:sldMk cId="2780312525" sldId="351"/>
        </pc:sldMkLst>
      </pc:sldChg>
      <pc:sldChg chg="addSp delSp modSp mod">
        <pc:chgData name="Meijer, Léonie (SPLAK) - KLM" userId="a989690d-3ddf-4603-a978-154195a68999" providerId="ADAL" clId="{E0415033-0350-49AF-99DF-56FE01F70CD3}" dt="2025-06-01T09:00:53.045" v="1109" actId="478"/>
        <pc:sldMkLst>
          <pc:docMk/>
          <pc:sldMk cId="594929563" sldId="352"/>
        </pc:sldMkLst>
      </pc:sldChg>
      <pc:sldChg chg="modSp mod">
        <pc:chgData name="Meijer, Léonie (SPLAK) - KLM" userId="a989690d-3ddf-4603-a978-154195a68999" providerId="ADAL" clId="{E0415033-0350-49AF-99DF-56FE01F70CD3}" dt="2025-05-31T10:21:40.584" v="844" actId="1076"/>
        <pc:sldMkLst>
          <pc:docMk/>
          <pc:sldMk cId="3309036059" sldId="354"/>
        </pc:sldMkLst>
        <pc:spChg chg="mod">
          <ac:chgData name="Meijer, Léonie (SPLAK) - KLM" userId="a989690d-3ddf-4603-a978-154195a68999" providerId="ADAL" clId="{E0415033-0350-49AF-99DF-56FE01F70CD3}" dt="2025-05-31T10:21:40.584" v="844" actId="1076"/>
          <ac:spMkLst>
            <pc:docMk/>
            <pc:sldMk cId="3309036059" sldId="354"/>
            <ac:spMk id="11" creationId="{B81B9E65-1E08-F026-4E74-31654282904D}"/>
          </ac:spMkLst>
        </pc:spChg>
      </pc:sldChg>
      <pc:sldChg chg="add del ord">
        <pc:chgData name="Meijer, Léonie (SPLAK) - KLM" userId="a989690d-3ddf-4603-a978-154195a68999" providerId="ADAL" clId="{E0415033-0350-49AF-99DF-56FE01F70CD3}" dt="2025-06-25T14:16:54.772" v="1179" actId="47"/>
        <pc:sldMkLst>
          <pc:docMk/>
          <pc:sldMk cId="1349285930" sldId="357"/>
        </pc:sldMkLst>
      </pc:sldChg>
      <pc:sldChg chg="addSp delSp modSp add mod ord">
        <pc:chgData name="Meijer, Léonie (SPLAK) - KLM" userId="a989690d-3ddf-4603-a978-154195a68999" providerId="ADAL" clId="{E0415033-0350-49AF-99DF-56FE01F70CD3}" dt="2025-06-01T08:59:22.017" v="1101" actId="1076"/>
        <pc:sldMkLst>
          <pc:docMk/>
          <pc:sldMk cId="3734356343" sldId="370"/>
        </pc:sldMkLst>
        <pc:spChg chg="mod">
          <ac:chgData name="Meijer, Léonie (SPLAK) - KLM" userId="a989690d-3ddf-4603-a978-154195a68999" providerId="ADAL" clId="{E0415033-0350-49AF-99DF-56FE01F70CD3}" dt="2025-06-01T08:59:18.092" v="1100" actId="1076"/>
          <ac:spMkLst>
            <pc:docMk/>
            <pc:sldMk cId="3734356343" sldId="370"/>
            <ac:spMk id="2" creationId="{912240C0-C6EC-A9B3-6BA7-7577A9DD09E3}"/>
          </ac:spMkLst>
        </pc:spChg>
        <pc:spChg chg="mod">
          <ac:chgData name="Meijer, Léonie (SPLAK) - KLM" userId="a989690d-3ddf-4603-a978-154195a68999" providerId="ADAL" clId="{E0415033-0350-49AF-99DF-56FE01F70CD3}" dt="2025-06-01T08:59:22.017" v="1101" actId="1076"/>
          <ac:spMkLst>
            <pc:docMk/>
            <pc:sldMk cId="3734356343" sldId="370"/>
            <ac:spMk id="6" creationId="{0DCDA141-09D8-04B0-173B-C3CE5492BC46}"/>
          </ac:spMkLst>
        </pc:spChg>
        <pc:picChg chg="add mod">
          <ac:chgData name="Meijer, Léonie (SPLAK) - KLM" userId="a989690d-3ddf-4603-a978-154195a68999" providerId="ADAL" clId="{E0415033-0350-49AF-99DF-56FE01F70CD3}" dt="2025-06-01T08:58:47.390" v="1098" actId="1076"/>
          <ac:picMkLst>
            <pc:docMk/>
            <pc:sldMk cId="3734356343" sldId="370"/>
            <ac:picMk id="4" creationId="{1EB51F25-9936-7F4C-B835-50FDA7914DFB}"/>
          </ac:picMkLst>
        </pc:picChg>
      </pc:sldChg>
      <pc:sldChg chg="modSp add mod">
        <pc:chgData name="Meijer, Léonie (SPLAK) - KLM" userId="a989690d-3ddf-4603-a978-154195a68999" providerId="ADAL" clId="{E0415033-0350-49AF-99DF-56FE01F70CD3}" dt="2025-06-01T09:01:09.233" v="1113" actId="20577"/>
        <pc:sldMkLst>
          <pc:docMk/>
          <pc:sldMk cId="3804769831" sldId="371"/>
        </pc:sldMkLst>
        <pc:spChg chg="mod">
          <ac:chgData name="Meijer, Léonie (SPLAK) - KLM" userId="a989690d-3ddf-4603-a978-154195a68999" providerId="ADAL" clId="{E0415033-0350-49AF-99DF-56FE01F70CD3}" dt="2025-06-01T09:01:09.233" v="1113" actId="20577"/>
          <ac:spMkLst>
            <pc:docMk/>
            <pc:sldMk cId="3804769831" sldId="371"/>
            <ac:spMk id="2" creationId="{1240A8E2-5C41-623D-2F82-2B2C6E05AE8C}"/>
          </ac:spMkLst>
        </pc:spChg>
      </pc:sldChg>
      <pc:sldChg chg="add del">
        <pc:chgData name="Meijer, Léonie (SPLAK) - KLM" userId="a989690d-3ddf-4603-a978-154195a68999" providerId="ADAL" clId="{E0415033-0350-49AF-99DF-56FE01F70CD3}" dt="2025-06-01T08:55:08.302" v="1053" actId="2696"/>
        <pc:sldMkLst>
          <pc:docMk/>
          <pc:sldMk cId="1092220827" sldId="372"/>
        </pc:sldMkLst>
      </pc:sldChg>
      <pc:sldChg chg="modSp add mod">
        <pc:chgData name="Meijer, Léonie (SPLAK) - KLM" userId="a989690d-3ddf-4603-a978-154195a68999" providerId="ADAL" clId="{E0415033-0350-49AF-99DF-56FE01F70CD3}" dt="2025-06-01T09:01:38.985" v="1117" actId="20577"/>
        <pc:sldMkLst>
          <pc:docMk/>
          <pc:sldMk cId="1195236173" sldId="372"/>
        </pc:sldMkLst>
        <pc:spChg chg="mod">
          <ac:chgData name="Meijer, Léonie (SPLAK) - KLM" userId="a989690d-3ddf-4603-a978-154195a68999" providerId="ADAL" clId="{E0415033-0350-49AF-99DF-56FE01F70CD3}" dt="2025-06-01T09:01:38.985" v="1117" actId="20577"/>
          <ac:spMkLst>
            <pc:docMk/>
            <pc:sldMk cId="1195236173" sldId="372"/>
            <ac:spMk id="2" creationId="{BB2B98B3-88DE-1E29-C74C-E0D2AC5558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F89EF-2D00-E447-A9E9-FF4DD0EE9E78}" type="datetimeFigureOut">
              <a:rPr lang="nl-NL" smtClean="0"/>
              <a:t>25-6-2025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97857-83EE-7449-A1A3-657CA0EA828F}" type="slidenum">
              <a:rPr lang="nl-NL" smtClean="0"/>
              <a:t>‹#›</a:t>
            </a:fld>
            <a:endParaRPr lang="nl-NL"/>
          </a:p>
        </p:txBody>
      </p:sp>
    </p:spTree>
    <p:extLst>
      <p:ext uri="{BB962C8B-B14F-4D97-AF65-F5344CB8AC3E}">
        <p14:creationId xmlns:p14="http://schemas.microsoft.com/office/powerpoint/2010/main" val="267400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97857-83EE-7449-A1A3-657CA0EA828F}" type="slidenum">
              <a:rPr lang="nl-NL" smtClean="0"/>
              <a:t>2</a:t>
            </a:fld>
            <a:endParaRPr lang="nl-NL"/>
          </a:p>
        </p:txBody>
      </p:sp>
    </p:spTree>
    <p:extLst>
      <p:ext uri="{BB962C8B-B14F-4D97-AF65-F5344CB8AC3E}">
        <p14:creationId xmlns:p14="http://schemas.microsoft.com/office/powerpoint/2010/main" val="178735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Optionele opdracht: </a:t>
            </a:r>
            <a:r>
              <a:rPr lang="nl-NL" dirty="0"/>
              <a:t>zoek op site van Voedselbank Nederland antwoorden op de vragen:</a:t>
            </a:r>
          </a:p>
          <a:p>
            <a:pPr marL="228600" indent="-228600">
              <a:buAutoNum type="arabicPeriod"/>
            </a:pPr>
            <a:r>
              <a:rPr lang="nl-NL" dirty="0"/>
              <a:t>Hoeveel huishoudens ontvangen wekelijks voedselhulp?</a:t>
            </a:r>
          </a:p>
          <a:p>
            <a:pPr marL="228600" indent="-228600">
              <a:buAutoNum type="arabicPeriod"/>
            </a:pPr>
            <a:r>
              <a:rPr lang="nl-NL" dirty="0"/>
              <a:t>Hoeveel </a:t>
            </a:r>
            <a:r>
              <a:rPr lang="nl-NL" dirty="0" err="1"/>
              <a:t>voedselbanken</a:t>
            </a:r>
            <a:r>
              <a:rPr lang="nl-NL" dirty="0"/>
              <a:t> zijn er ongeveer in Nederland?</a:t>
            </a:r>
          </a:p>
          <a:p>
            <a:pPr marL="228600" indent="-228600">
              <a:buAutoNum type="arabicPeriod"/>
            </a:pPr>
            <a:r>
              <a:rPr lang="nl-NL" dirty="0"/>
              <a:t>Welke organisatie zorgt voor groente en fruit voor de </a:t>
            </a:r>
            <a:r>
              <a:rPr lang="nl-NL" dirty="0" err="1"/>
              <a:t>voedselbanken</a:t>
            </a:r>
            <a:r>
              <a:rPr lang="nl-NL" dirty="0"/>
              <a:t>?</a:t>
            </a:r>
          </a:p>
        </p:txBody>
      </p:sp>
      <p:sp>
        <p:nvSpPr>
          <p:cNvPr id="4" name="Tijdelijke aanduiding voor dianummer 3"/>
          <p:cNvSpPr>
            <a:spLocks noGrp="1"/>
          </p:cNvSpPr>
          <p:nvPr>
            <p:ph type="sldNum" sz="quarter" idx="5"/>
          </p:nvPr>
        </p:nvSpPr>
        <p:spPr/>
        <p:txBody>
          <a:bodyPr/>
          <a:lstStyle/>
          <a:p>
            <a:fld id="{39C97857-83EE-7449-A1A3-657CA0EA828F}" type="slidenum">
              <a:rPr lang="nl-NL" smtClean="0"/>
              <a:t>13</a:t>
            </a:fld>
            <a:endParaRPr lang="nl-NL"/>
          </a:p>
        </p:txBody>
      </p:sp>
    </p:spTree>
    <p:extLst>
      <p:ext uri="{BB962C8B-B14F-4D97-AF65-F5344CB8AC3E}">
        <p14:creationId xmlns:p14="http://schemas.microsoft.com/office/powerpoint/2010/main" val="140671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9C97857-83EE-7449-A1A3-657CA0EA828F}" type="slidenum">
              <a:rPr lang="nl-NL" smtClean="0"/>
              <a:t>15</a:t>
            </a:fld>
            <a:endParaRPr lang="nl-NL"/>
          </a:p>
        </p:txBody>
      </p:sp>
    </p:spTree>
    <p:extLst>
      <p:ext uri="{BB962C8B-B14F-4D97-AF65-F5344CB8AC3E}">
        <p14:creationId xmlns:p14="http://schemas.microsoft.com/office/powerpoint/2010/main" val="75836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9863B-DD79-B5E5-4C6F-40A9F103EF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99A5F4-DF7F-16E6-CC94-3F748F7636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5E9A9A-719A-274F-38A0-5AA35F12E22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24D24E3-1631-E2F7-9D16-3ACB5B75E0E0}"/>
              </a:ext>
            </a:extLst>
          </p:cNvPr>
          <p:cNvSpPr>
            <a:spLocks noGrp="1"/>
          </p:cNvSpPr>
          <p:nvPr>
            <p:ph type="sldNum" sz="quarter" idx="5"/>
          </p:nvPr>
        </p:nvSpPr>
        <p:spPr/>
        <p:txBody>
          <a:bodyPr/>
          <a:lstStyle/>
          <a:p>
            <a:fld id="{39C97857-83EE-7449-A1A3-657CA0EA828F}" type="slidenum">
              <a:rPr lang="nl-NL" smtClean="0"/>
              <a:t>20</a:t>
            </a:fld>
            <a:endParaRPr lang="nl-NL"/>
          </a:p>
        </p:txBody>
      </p:sp>
    </p:spTree>
    <p:extLst>
      <p:ext uri="{BB962C8B-B14F-4D97-AF65-F5344CB8AC3E}">
        <p14:creationId xmlns:p14="http://schemas.microsoft.com/office/powerpoint/2010/main" val="192690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238B-9DC9-49BE-D8C8-D4D8F4D4F8E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1D959C-4FC8-F19A-145C-7CDF8C0D43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D91BC16-79BF-C558-144B-04F5C650B2A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1E8C826-BE92-6821-437D-29F3A84D5837}"/>
              </a:ext>
            </a:extLst>
          </p:cNvPr>
          <p:cNvSpPr>
            <a:spLocks noGrp="1"/>
          </p:cNvSpPr>
          <p:nvPr>
            <p:ph type="sldNum" sz="quarter" idx="5"/>
          </p:nvPr>
        </p:nvSpPr>
        <p:spPr/>
        <p:txBody>
          <a:bodyPr/>
          <a:lstStyle/>
          <a:p>
            <a:fld id="{39C97857-83EE-7449-A1A3-657CA0EA828F}" type="slidenum">
              <a:rPr lang="nl-NL" smtClean="0"/>
              <a:t>21</a:t>
            </a:fld>
            <a:endParaRPr lang="nl-NL"/>
          </a:p>
        </p:txBody>
      </p:sp>
    </p:spTree>
    <p:extLst>
      <p:ext uri="{BB962C8B-B14F-4D97-AF65-F5344CB8AC3E}">
        <p14:creationId xmlns:p14="http://schemas.microsoft.com/office/powerpoint/2010/main" val="2942983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Toolkit Onze Ambassadeurs</a:t>
            </a:r>
          </a:p>
        </p:txBody>
      </p:sp>
      <p:sp>
        <p:nvSpPr>
          <p:cNvPr id="4" name="Slide Number Placeholder 3"/>
          <p:cNvSpPr>
            <a:spLocks noGrp="1"/>
          </p:cNvSpPr>
          <p:nvPr>
            <p:ph type="sldNum" sz="quarter" idx="5"/>
          </p:nvPr>
        </p:nvSpPr>
        <p:spPr/>
        <p:txBody>
          <a:bodyPr/>
          <a:lstStyle/>
          <a:p>
            <a:fld id="{39C97857-83EE-7449-A1A3-657CA0EA828F}" type="slidenum">
              <a:rPr lang="nl-NL" smtClean="0"/>
              <a:t>23</a:t>
            </a:fld>
            <a:endParaRPr lang="nl-NL"/>
          </a:p>
        </p:txBody>
      </p:sp>
    </p:spTree>
    <p:extLst>
      <p:ext uri="{BB962C8B-B14F-4D97-AF65-F5344CB8AC3E}">
        <p14:creationId xmlns:p14="http://schemas.microsoft.com/office/powerpoint/2010/main" val="4126742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Toolkit:</a:t>
            </a:r>
          </a:p>
          <a:p>
            <a:r>
              <a:rPr lang="nl-NL"/>
              <a:t>Filmpje Jelle (lagere school)</a:t>
            </a:r>
          </a:p>
          <a:p>
            <a:r>
              <a:rPr lang="nl-NL"/>
              <a:t>Filmpje Onder de Radar (middelbare scholen)</a:t>
            </a:r>
          </a:p>
        </p:txBody>
      </p:sp>
      <p:sp>
        <p:nvSpPr>
          <p:cNvPr id="4" name="Slide Number Placeholder 3"/>
          <p:cNvSpPr>
            <a:spLocks noGrp="1"/>
          </p:cNvSpPr>
          <p:nvPr>
            <p:ph type="sldNum" sz="quarter" idx="5"/>
          </p:nvPr>
        </p:nvSpPr>
        <p:spPr/>
        <p:txBody>
          <a:bodyPr/>
          <a:lstStyle/>
          <a:p>
            <a:fld id="{39C97857-83EE-7449-A1A3-657CA0EA828F}" type="slidenum">
              <a:rPr lang="nl-NL" smtClean="0"/>
              <a:t>25</a:t>
            </a:fld>
            <a:endParaRPr lang="nl-NL"/>
          </a:p>
        </p:txBody>
      </p:sp>
    </p:spTree>
    <p:extLst>
      <p:ext uri="{BB962C8B-B14F-4D97-AF65-F5344CB8AC3E}">
        <p14:creationId xmlns:p14="http://schemas.microsoft.com/office/powerpoint/2010/main" val="402837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4A607-FC4E-31F9-FD5C-28DC5E172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76E00-64A5-D6F6-FCD8-1A659505A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39C1E-110D-9F09-F0F5-B26E4FD592C2}"/>
              </a:ext>
            </a:extLst>
          </p:cNvPr>
          <p:cNvSpPr>
            <a:spLocks noGrp="1"/>
          </p:cNvSpPr>
          <p:nvPr>
            <p:ph type="body" idx="1"/>
          </p:nvPr>
        </p:nvSpPr>
        <p:spPr/>
        <p:txBody>
          <a:bodyPr/>
          <a:lstStyle/>
          <a:p>
            <a:pPr algn="l" fontAlgn="base">
              <a:buNone/>
            </a:pPr>
            <a:r>
              <a:rPr lang="nl-NL" sz="1200" b="0" i="0" dirty="0">
                <a:solidFill>
                  <a:srgbClr val="000000"/>
                </a:solidFill>
                <a:effectLst/>
                <a:latin typeface="Helvetica" panose="020B0604020202020204" pitchFamily="34" charset="0"/>
                <a:cs typeface="Helvetica" panose="020B0604020202020204" pitchFamily="34" charset="0"/>
              </a:rPr>
              <a:t>Hoe kunnen we </a:t>
            </a:r>
            <a:r>
              <a:rPr lang="nl-NL" sz="1200" b="1" i="0" dirty="0">
                <a:solidFill>
                  <a:srgbClr val="000000"/>
                </a:solidFill>
                <a:effectLst/>
                <a:latin typeface="Helvetica" panose="020B0604020202020204" pitchFamily="34" charset="0"/>
                <a:cs typeface="Helvetica" panose="020B0604020202020204" pitchFamily="34" charset="0"/>
              </a:rPr>
              <a:t>drempels wegnemen</a:t>
            </a:r>
            <a:r>
              <a:rPr lang="nl-NL" sz="1200" b="0" i="0" dirty="0">
                <a:solidFill>
                  <a:srgbClr val="000000"/>
                </a:solidFill>
                <a:effectLst/>
                <a:latin typeface="Helvetica" panose="020B0604020202020204" pitchFamily="34" charset="0"/>
                <a:cs typeface="Helvetica" panose="020B0604020202020204" pitchFamily="34" charset="0"/>
              </a:rPr>
              <a:t>?</a:t>
            </a:r>
          </a:p>
          <a:p>
            <a:pPr marL="457200" indent="-457200" algn="l" fontAlgn="base">
              <a:buFont typeface="+mj-lt"/>
              <a:buAutoNum type="arabicPeriod"/>
            </a:pPr>
            <a:r>
              <a:rPr lang="nl-NL" sz="1200" b="0" i="0" dirty="0">
                <a:solidFill>
                  <a:srgbClr val="000000"/>
                </a:solidFill>
                <a:effectLst/>
                <a:latin typeface="Helvetica" panose="020B0604020202020204" pitchFamily="34" charset="0"/>
                <a:cs typeface="Helvetica" panose="020B0604020202020204" pitchFamily="34" charset="0"/>
              </a:rPr>
              <a:t>Duidelijke informatie</a:t>
            </a:r>
          </a:p>
          <a:p>
            <a:pPr marL="457200" indent="-457200" algn="l" fontAlgn="base">
              <a:buFont typeface="+mj-lt"/>
              <a:buAutoNum type="arabicPeriod"/>
            </a:pPr>
            <a:r>
              <a:rPr lang="nl-NL" sz="1200" b="0" i="0" dirty="0">
                <a:solidFill>
                  <a:srgbClr val="000000"/>
                </a:solidFill>
                <a:effectLst/>
                <a:latin typeface="Helvetica" panose="020B0604020202020204" pitchFamily="34" charset="0"/>
                <a:cs typeface="Helvetica" panose="020B0604020202020204" pitchFamily="34" charset="0"/>
              </a:rPr>
              <a:t>Wegnemen van vooroordelen</a:t>
            </a:r>
          </a:p>
          <a:p>
            <a:pPr marL="457200" indent="-457200" algn="l" fontAlgn="base">
              <a:buFont typeface="+mj-lt"/>
              <a:buAutoNum type="arabicPeriod"/>
            </a:pPr>
            <a:r>
              <a:rPr lang="nl-NL" sz="1200" b="0" i="0" dirty="0">
                <a:solidFill>
                  <a:srgbClr val="000000"/>
                </a:solidFill>
                <a:effectLst/>
                <a:latin typeface="Helvetica" panose="020B0604020202020204" pitchFamily="34" charset="0"/>
                <a:cs typeface="Helvetica" panose="020B0604020202020204" pitchFamily="34" charset="0"/>
              </a:rPr>
              <a:t>Welkom heten</a:t>
            </a:r>
          </a:p>
          <a:p>
            <a:pPr marL="457200" indent="-457200" algn="l" fontAlgn="base">
              <a:buFont typeface="+mj-lt"/>
              <a:buAutoNum type="arabicPeriod"/>
            </a:pPr>
            <a:r>
              <a:rPr lang="nl-NL" sz="1200" b="0" i="0" dirty="0">
                <a:solidFill>
                  <a:srgbClr val="000000"/>
                </a:solidFill>
                <a:effectLst/>
                <a:latin typeface="Helvetica" panose="020B0604020202020204" pitchFamily="34" charset="0"/>
                <a:cs typeface="Helvetica" panose="020B0604020202020204" pitchFamily="34" charset="0"/>
              </a:rPr>
              <a:t>Gratis boodschappen meegeven</a:t>
            </a:r>
          </a:p>
          <a:p>
            <a:endParaRPr lang="nl-NL" dirty="0"/>
          </a:p>
        </p:txBody>
      </p:sp>
      <p:sp>
        <p:nvSpPr>
          <p:cNvPr id="4" name="Slide Number Placeholder 3">
            <a:extLst>
              <a:ext uri="{FF2B5EF4-FFF2-40B4-BE49-F238E27FC236}">
                <a16:creationId xmlns:a16="http://schemas.microsoft.com/office/drawing/2014/main" id="{80BE7ABD-C8DE-AF7F-0820-714FC84478F4}"/>
              </a:ext>
            </a:extLst>
          </p:cNvPr>
          <p:cNvSpPr>
            <a:spLocks noGrp="1"/>
          </p:cNvSpPr>
          <p:nvPr>
            <p:ph type="sldNum" sz="quarter" idx="5"/>
          </p:nvPr>
        </p:nvSpPr>
        <p:spPr/>
        <p:txBody>
          <a:bodyPr/>
          <a:lstStyle/>
          <a:p>
            <a:fld id="{39C97857-83EE-7449-A1A3-657CA0EA828F}" type="slidenum">
              <a:rPr lang="nl-NL" smtClean="0"/>
              <a:t>3</a:t>
            </a:fld>
            <a:endParaRPr lang="nl-NL"/>
          </a:p>
        </p:txBody>
      </p:sp>
    </p:spTree>
    <p:extLst>
      <p:ext uri="{BB962C8B-B14F-4D97-AF65-F5344CB8AC3E}">
        <p14:creationId xmlns:p14="http://schemas.microsoft.com/office/powerpoint/2010/main" val="152469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000000"/>
                </a:solidFill>
                <a:effectLst/>
                <a:latin typeface="Gotham A"/>
              </a:rPr>
              <a:t>Je ouders hebben dan te weinig geld om bijvoorbeeld eten, drinken of kleding voor je kopen. Ook kan het zijn dat je geen lid kunt worden van een sportclub, niet mee kan op schoolreisje of er geen geld is om je verjaardag te vieren.</a:t>
            </a:r>
            <a:endParaRPr lang="nl-NL" dirty="0"/>
          </a:p>
        </p:txBody>
      </p:sp>
      <p:sp>
        <p:nvSpPr>
          <p:cNvPr id="4" name="Slide Number Placeholder 3"/>
          <p:cNvSpPr>
            <a:spLocks noGrp="1"/>
          </p:cNvSpPr>
          <p:nvPr>
            <p:ph type="sldNum" sz="quarter" idx="5"/>
          </p:nvPr>
        </p:nvSpPr>
        <p:spPr/>
        <p:txBody>
          <a:bodyPr/>
          <a:lstStyle/>
          <a:p>
            <a:fld id="{39C97857-83EE-7449-A1A3-657CA0EA828F}" type="slidenum">
              <a:rPr lang="nl-NL" smtClean="0"/>
              <a:t>4</a:t>
            </a:fld>
            <a:endParaRPr lang="nl-NL"/>
          </a:p>
        </p:txBody>
      </p:sp>
    </p:spTree>
    <p:extLst>
      <p:ext uri="{BB962C8B-B14F-4D97-AF65-F5344CB8AC3E}">
        <p14:creationId xmlns:p14="http://schemas.microsoft.com/office/powerpoint/2010/main" val="343943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97857-83EE-7449-A1A3-657CA0EA828F}" type="slidenum">
              <a:rPr lang="nl-NL" smtClean="0"/>
              <a:t>5</a:t>
            </a:fld>
            <a:endParaRPr lang="nl-NL"/>
          </a:p>
        </p:txBody>
      </p:sp>
    </p:spTree>
    <p:extLst>
      <p:ext uri="{BB962C8B-B14F-4D97-AF65-F5344CB8AC3E}">
        <p14:creationId xmlns:p14="http://schemas.microsoft.com/office/powerpoint/2010/main" val="57053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97857-83EE-7449-A1A3-657CA0EA828F}" type="slidenum">
              <a:rPr lang="nl-NL" smtClean="0"/>
              <a:t>6</a:t>
            </a:fld>
            <a:endParaRPr lang="nl-NL"/>
          </a:p>
        </p:txBody>
      </p:sp>
    </p:spTree>
    <p:extLst>
      <p:ext uri="{BB962C8B-B14F-4D97-AF65-F5344CB8AC3E}">
        <p14:creationId xmlns:p14="http://schemas.microsoft.com/office/powerpoint/2010/main" val="135496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97857-83EE-7449-A1A3-657CA0EA828F}" type="slidenum">
              <a:rPr lang="nl-NL" smtClean="0"/>
              <a:t>7</a:t>
            </a:fld>
            <a:endParaRPr lang="nl-NL"/>
          </a:p>
        </p:txBody>
      </p:sp>
    </p:spTree>
    <p:extLst>
      <p:ext uri="{BB962C8B-B14F-4D97-AF65-F5344CB8AC3E}">
        <p14:creationId xmlns:p14="http://schemas.microsoft.com/office/powerpoint/2010/main" val="210838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CF7C-DD67-AB89-3AA8-6F417B0362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6D15D1-6592-B1E7-7CB3-38EDAC41B3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805D4E-852A-7EC9-68AB-3A8D6D13676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2DC5714-9FE1-EBC3-9350-ED265C68B959}"/>
              </a:ext>
            </a:extLst>
          </p:cNvPr>
          <p:cNvSpPr>
            <a:spLocks noGrp="1"/>
          </p:cNvSpPr>
          <p:nvPr>
            <p:ph type="sldNum" sz="quarter" idx="5"/>
          </p:nvPr>
        </p:nvSpPr>
        <p:spPr/>
        <p:txBody>
          <a:bodyPr/>
          <a:lstStyle/>
          <a:p>
            <a:fld id="{39C97857-83EE-7449-A1A3-657CA0EA828F}" type="slidenum">
              <a:rPr lang="nl-NL" smtClean="0"/>
              <a:t>9</a:t>
            </a:fld>
            <a:endParaRPr lang="nl-NL"/>
          </a:p>
        </p:txBody>
      </p:sp>
    </p:spTree>
    <p:extLst>
      <p:ext uri="{BB962C8B-B14F-4D97-AF65-F5344CB8AC3E}">
        <p14:creationId xmlns:p14="http://schemas.microsoft.com/office/powerpoint/2010/main" val="201778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97857-83EE-7449-A1A3-657CA0EA828F}" type="slidenum">
              <a:rPr lang="nl-NL" smtClean="0"/>
              <a:t>11</a:t>
            </a:fld>
            <a:endParaRPr lang="nl-NL"/>
          </a:p>
        </p:txBody>
      </p:sp>
    </p:spTree>
    <p:extLst>
      <p:ext uri="{BB962C8B-B14F-4D97-AF65-F5344CB8AC3E}">
        <p14:creationId xmlns:p14="http://schemas.microsoft.com/office/powerpoint/2010/main" val="391601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3C7A-29D8-BE68-17BD-2EC3329733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0CE149C-F4B9-DE3F-F151-FB7D6BAF2C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EEAC6E7-A14E-F619-2281-A63A45ADDE1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BD691C1-8A7D-AFAE-43B4-0957483A73B9}"/>
              </a:ext>
            </a:extLst>
          </p:cNvPr>
          <p:cNvSpPr>
            <a:spLocks noGrp="1"/>
          </p:cNvSpPr>
          <p:nvPr>
            <p:ph type="sldNum" sz="quarter" idx="5"/>
          </p:nvPr>
        </p:nvSpPr>
        <p:spPr/>
        <p:txBody>
          <a:bodyPr/>
          <a:lstStyle/>
          <a:p>
            <a:fld id="{39C97857-83EE-7449-A1A3-657CA0EA828F}" type="slidenum">
              <a:rPr lang="nl-NL" smtClean="0"/>
              <a:t>12</a:t>
            </a:fld>
            <a:endParaRPr lang="nl-NL"/>
          </a:p>
        </p:txBody>
      </p:sp>
    </p:spTree>
    <p:extLst>
      <p:ext uri="{BB962C8B-B14F-4D97-AF65-F5344CB8AC3E}">
        <p14:creationId xmlns:p14="http://schemas.microsoft.com/office/powerpoint/2010/main" val="285493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21D94-E7C0-7B5B-8D4D-DD27FDDC2C7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375504-BE0A-7804-1AB8-579575D7A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06D9A5-F8C0-2D36-3E98-B027AEC8E671}"/>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5" name="Tijdelijke aanduiding voor voettekst 4">
            <a:extLst>
              <a:ext uri="{FF2B5EF4-FFF2-40B4-BE49-F238E27FC236}">
                <a16:creationId xmlns:a16="http://schemas.microsoft.com/office/drawing/2014/main" id="{F8BC7C27-770E-C4A5-4F01-E42F3E4D0AE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F84D51E-3735-A472-3FF0-968F135FDFD2}"/>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35239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6B403-00EB-811F-B77E-A910E87112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DAEB91-A28D-447F-9C80-8389C017FC5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A539A3-C2DA-A92E-1BCA-D75210FB1DE1}"/>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5" name="Tijdelijke aanduiding voor voettekst 4">
            <a:extLst>
              <a:ext uri="{FF2B5EF4-FFF2-40B4-BE49-F238E27FC236}">
                <a16:creationId xmlns:a16="http://schemas.microsoft.com/office/drawing/2014/main" id="{BD6E7836-3BB7-67AE-0481-ABD0EE3DC69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EC5E58F-B928-C9D7-11F1-090A5B8B3F04}"/>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08278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709F037-BC84-618A-AA70-1BCC43127B2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0AEEF0A-0A58-219A-8014-5617659BD37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69783B-4D02-2D67-223D-083F0B423906}"/>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5" name="Tijdelijke aanduiding voor voettekst 4">
            <a:extLst>
              <a:ext uri="{FF2B5EF4-FFF2-40B4-BE49-F238E27FC236}">
                <a16:creationId xmlns:a16="http://schemas.microsoft.com/office/drawing/2014/main" id="{23CE7AA9-18C1-447A-CB62-3FC2798BAC0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5BE23C8-293D-725D-BD5A-121512B0699B}"/>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28743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44B3-0B4D-6124-FA24-6657FD94DA6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E74496-8CDA-1316-ADE8-5DA765D45EA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E9B35E-0A5E-48CD-0DCA-EF8A027A812A}"/>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5" name="Tijdelijke aanduiding voor voettekst 4">
            <a:extLst>
              <a:ext uri="{FF2B5EF4-FFF2-40B4-BE49-F238E27FC236}">
                <a16:creationId xmlns:a16="http://schemas.microsoft.com/office/drawing/2014/main" id="{7FC3D648-35A5-4795-EAD1-A14ED2A3CD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BE544C0-1517-42FB-8ABF-3154BC957CF3}"/>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11974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AEF82-F1C8-02F6-DBED-B0324EDB35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D88F145-BB05-FE0E-7FB6-23E6E898B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A93F9CF-9A93-2E36-374F-B050815F54C4}"/>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5" name="Tijdelijke aanduiding voor voettekst 4">
            <a:extLst>
              <a:ext uri="{FF2B5EF4-FFF2-40B4-BE49-F238E27FC236}">
                <a16:creationId xmlns:a16="http://schemas.microsoft.com/office/drawing/2014/main" id="{FCF68EAF-B60F-F87B-0290-493803A35B2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5DB4466-20CD-88DA-56D2-01883AFE66B7}"/>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22824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1EDB-BADA-92F1-7DC4-D0626F4C21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082EF1-23D2-93D6-337F-72C4F4D952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37799C-793D-0E11-D9B3-DBD147E9742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5845E4D-BDC8-F0A8-DFFA-B0F79A72D0F9}"/>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6" name="Tijdelijke aanduiding voor voettekst 5">
            <a:extLst>
              <a:ext uri="{FF2B5EF4-FFF2-40B4-BE49-F238E27FC236}">
                <a16:creationId xmlns:a16="http://schemas.microsoft.com/office/drawing/2014/main" id="{D54D1167-655D-130D-227C-3D700CF9232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4F55ABA-BDF8-0E25-F0CA-3B9D7338731F}"/>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32493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505A-65D0-C0F0-3738-8F8F4E94D53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057730-D5F7-7502-D1B4-7BA97A435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4FC94E1-1602-4B81-FB16-03C6565A78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D0D6B32-F8BD-3AC4-2E33-6A319647D2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856101-7E21-4951-90FB-43A74C82645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5C1DB42-AD09-B63C-E03F-55DF0F788AEF}"/>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8" name="Tijdelijke aanduiding voor voettekst 7">
            <a:extLst>
              <a:ext uri="{FF2B5EF4-FFF2-40B4-BE49-F238E27FC236}">
                <a16:creationId xmlns:a16="http://schemas.microsoft.com/office/drawing/2014/main" id="{1A09F272-DEBC-B18A-AA6B-5951D58BF7C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9F809878-2B36-1670-1DBB-AA3CC5D4115E}"/>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56591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E5E57-1787-CAC0-EAE8-0F15C56A9A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A355CA-B436-E4F8-4FA1-80282422899A}"/>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4" name="Tijdelijke aanduiding voor voettekst 3">
            <a:extLst>
              <a:ext uri="{FF2B5EF4-FFF2-40B4-BE49-F238E27FC236}">
                <a16:creationId xmlns:a16="http://schemas.microsoft.com/office/drawing/2014/main" id="{662660E1-884E-58F2-D193-7D7E1A8EFD6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59582A9C-F431-27EA-0163-7DC89435974B}"/>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266547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DF31C12-7F53-5BCD-ED4C-E3A843488F1E}"/>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3" name="Tijdelijke aanduiding voor voettekst 2">
            <a:extLst>
              <a:ext uri="{FF2B5EF4-FFF2-40B4-BE49-F238E27FC236}">
                <a16:creationId xmlns:a16="http://schemas.microsoft.com/office/drawing/2014/main" id="{89D2AC8B-9496-B9A1-A14A-ECE955431F9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CA78FDB0-87B2-CAFE-0ED7-D671EF839954}"/>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91474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A14B9-0AE8-173F-6F76-7D1F038DC7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9E25CFF-F821-DE01-453B-9DB012962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F313640-411E-F302-335E-641B5C93C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33631D5-C90E-6158-EA95-740F4849F4E2}"/>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6" name="Tijdelijke aanduiding voor voettekst 5">
            <a:extLst>
              <a:ext uri="{FF2B5EF4-FFF2-40B4-BE49-F238E27FC236}">
                <a16:creationId xmlns:a16="http://schemas.microsoft.com/office/drawing/2014/main" id="{66335311-E9C4-0D2D-80AD-92BF0630F17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94FE58B-48D5-F785-6719-AE7A2CE1BFF1}"/>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9924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638BB-CB4C-17E8-2D69-7BC099B0CA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3C6E4BF-BE2F-9EBB-6B9D-EE0DA7844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0E3CC6-5C22-E465-026F-2F8255726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8FA82A-E489-D9FE-5EA7-E13FF379F36B}"/>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25-6-2025</a:t>
            </a:fld>
            <a:endParaRPr lang="nl-NL"/>
          </a:p>
        </p:txBody>
      </p:sp>
      <p:sp>
        <p:nvSpPr>
          <p:cNvPr id="6" name="Tijdelijke aanduiding voor voettekst 5">
            <a:extLst>
              <a:ext uri="{FF2B5EF4-FFF2-40B4-BE49-F238E27FC236}">
                <a16:creationId xmlns:a16="http://schemas.microsoft.com/office/drawing/2014/main" id="{068FBFC4-9BE0-32FF-B286-DE59073023C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ED272105-CFC6-AA83-F709-9D238A3EF2F9}"/>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23983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2BD34C-1283-0DB0-6934-F3410DD2D744}"/>
              </a:ext>
            </a:extLst>
          </p:cNvPr>
          <p:cNvSpPr>
            <a:spLocks noGrp="1"/>
          </p:cNvSpPr>
          <p:nvPr>
            <p:ph type="title"/>
          </p:nvPr>
        </p:nvSpPr>
        <p:spPr>
          <a:xfrm>
            <a:off x="399393" y="388884"/>
            <a:ext cx="11403724" cy="662150"/>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1FD129-078E-06C7-60B7-0D13F77ABE43}"/>
              </a:ext>
            </a:extLst>
          </p:cNvPr>
          <p:cNvSpPr>
            <a:spLocks noGrp="1"/>
          </p:cNvSpPr>
          <p:nvPr>
            <p:ph type="body" idx="1"/>
          </p:nvPr>
        </p:nvSpPr>
        <p:spPr>
          <a:xfrm>
            <a:off x="399392" y="1229711"/>
            <a:ext cx="11403723" cy="475067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a:extLst>
              <a:ext uri="{FF2B5EF4-FFF2-40B4-BE49-F238E27FC236}">
                <a16:creationId xmlns:a16="http://schemas.microsoft.com/office/drawing/2014/main" id="{704F2894-B132-87A0-F887-3F818528780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81000" y="6306315"/>
            <a:ext cx="2190750" cy="457200"/>
          </a:xfrm>
          <a:prstGeom prst="rect">
            <a:avLst/>
          </a:prstGeom>
        </p:spPr>
      </p:pic>
      <p:cxnSp>
        <p:nvCxnSpPr>
          <p:cNvPr id="11" name="Rechte verbindingslijn 10">
            <a:extLst>
              <a:ext uri="{FF2B5EF4-FFF2-40B4-BE49-F238E27FC236}">
                <a16:creationId xmlns:a16="http://schemas.microsoft.com/office/drawing/2014/main" id="{EC199323-552B-06A8-2877-A0A1E0D1EF29}"/>
              </a:ext>
            </a:extLst>
          </p:cNvPr>
          <p:cNvCxnSpPr/>
          <p:nvPr userDrawn="1"/>
        </p:nvCxnSpPr>
        <p:spPr>
          <a:xfrm>
            <a:off x="399392" y="6190591"/>
            <a:ext cx="11403723"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Tekstvak 3">
            <a:extLst>
              <a:ext uri="{FF2B5EF4-FFF2-40B4-BE49-F238E27FC236}">
                <a16:creationId xmlns:a16="http://schemas.microsoft.com/office/drawing/2014/main" id="{BB92B557-D76F-D362-D0FA-D7F02E422A1A}"/>
              </a:ext>
            </a:extLst>
          </p:cNvPr>
          <p:cNvSpPr txBox="1"/>
          <p:nvPr userDrawn="1"/>
        </p:nvSpPr>
        <p:spPr>
          <a:xfrm>
            <a:off x="9028385" y="6327228"/>
            <a:ext cx="2869324" cy="276999"/>
          </a:xfrm>
          <a:prstGeom prst="rect">
            <a:avLst/>
          </a:prstGeom>
          <a:noFill/>
        </p:spPr>
        <p:txBody>
          <a:bodyPr wrap="square" rtlCol="0">
            <a:spAutoFit/>
          </a:bodyPr>
          <a:lstStyle/>
          <a:p>
            <a:pPr algn="r"/>
            <a:r>
              <a:rPr lang="nl-NL" sz="1200" b="1" i="1">
                <a:latin typeface="Cambria" panose="02040503050406030204" pitchFamily="18" charset="0"/>
              </a:rPr>
              <a:t>Oog voor voedsel  • Hart voor mensen</a:t>
            </a:r>
          </a:p>
        </p:txBody>
      </p:sp>
    </p:spTree>
    <p:extLst>
      <p:ext uri="{BB962C8B-B14F-4D97-AF65-F5344CB8AC3E}">
        <p14:creationId xmlns:p14="http://schemas.microsoft.com/office/powerpoint/2010/main" val="374706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tu.be/J-lCEbKTjJQ" TargetMode="External"/><Relationship Id="rId5" Type="http://schemas.openxmlformats.org/officeDocument/2006/relationships/image" Target="../media/image18.png"/><Relationship Id="rId4" Type="http://schemas.openxmlformats.org/officeDocument/2006/relationships/hyperlink" Target="https://laatstepluk.nl/#teks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voedselbankennederland.n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voedselbankennederland.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schooltv.nl/video-item/wat-doet-de-voedselbank-armoede-bestrijden-en-voedselverspilling-tegengaan"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35A23-4237-21F1-E76E-D632BE1C05C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7F6AA86-581D-E722-59ED-66D32E57399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D231AB5-C8D3-C4A7-705A-6DB4BFFA16C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 y="-231356"/>
            <a:ext cx="12192001" cy="6311900"/>
          </a:xfrm>
          <a:prstGeom prst="rect">
            <a:avLst/>
          </a:prstGeom>
        </p:spPr>
      </p:pic>
      <p:sp>
        <p:nvSpPr>
          <p:cNvPr id="4" name="TextBox 3">
            <a:extLst>
              <a:ext uri="{FF2B5EF4-FFF2-40B4-BE49-F238E27FC236}">
                <a16:creationId xmlns:a16="http://schemas.microsoft.com/office/drawing/2014/main" id="{2FAD0A4E-D47A-CC85-9B64-42A96DE928B2}"/>
              </a:ext>
            </a:extLst>
          </p:cNvPr>
          <p:cNvSpPr txBox="1"/>
          <p:nvPr/>
        </p:nvSpPr>
        <p:spPr>
          <a:xfrm>
            <a:off x="1438940" y="3782992"/>
            <a:ext cx="7705060" cy="1200329"/>
          </a:xfrm>
          <a:prstGeom prst="rect">
            <a:avLst/>
          </a:prstGeom>
          <a:noFill/>
        </p:spPr>
        <p:txBody>
          <a:bodyPr wrap="square" rtlCol="0">
            <a:spAutoFit/>
          </a:bodyPr>
          <a:lstStyle/>
          <a:p>
            <a:r>
              <a:rPr lang="nl-NL" sz="4800" b="1" dirty="0">
                <a:solidFill>
                  <a:schemeClr val="bg1"/>
                </a:solidFill>
              </a:rPr>
              <a:t>De presentatie</a:t>
            </a:r>
          </a:p>
          <a:p>
            <a:r>
              <a:rPr lang="nl-NL" sz="2400" b="1" dirty="0">
                <a:solidFill>
                  <a:schemeClr val="bg1"/>
                </a:solidFill>
              </a:rPr>
              <a:t>Voor Middelbare scholen-MBO-</a:t>
            </a:r>
            <a:r>
              <a:rPr lang="nl-NL" sz="2400" b="1" dirty="0" err="1">
                <a:solidFill>
                  <a:schemeClr val="bg1"/>
                </a:solidFill>
              </a:rPr>
              <a:t>Social</a:t>
            </a:r>
            <a:r>
              <a:rPr lang="nl-NL" sz="2400" b="1" dirty="0">
                <a:solidFill>
                  <a:schemeClr val="bg1"/>
                </a:solidFill>
              </a:rPr>
              <a:t> Work</a:t>
            </a:r>
          </a:p>
        </p:txBody>
      </p:sp>
    </p:spTree>
    <p:extLst>
      <p:ext uri="{BB962C8B-B14F-4D97-AF65-F5344CB8AC3E}">
        <p14:creationId xmlns:p14="http://schemas.microsoft.com/office/powerpoint/2010/main" val="246185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C6589-211B-B672-8452-F0EA34629980}"/>
              </a:ext>
            </a:extLst>
          </p:cNvPr>
          <p:cNvSpPr>
            <a:spLocks noGrp="1" noRot="1" noMove="1" noResize="1" noEditPoints="1" noAdjustHandles="1" noChangeArrowheads="1" noChangeShapeType="1"/>
          </p:cNvSpPr>
          <p:nvPr>
            <p:ph type="title"/>
          </p:nvPr>
        </p:nvSpPr>
        <p:spPr/>
        <p:txBody>
          <a:bodyPr>
            <a:noAutofit/>
          </a:bodyPr>
          <a:lstStyle/>
          <a:p>
            <a:r>
              <a:rPr lang="nl-NL" sz="4000" b="1">
                <a:solidFill>
                  <a:schemeClr val="accent2"/>
                </a:solidFill>
                <a:latin typeface="Helvetica" panose="020B0604020202020204" pitchFamily="34" charset="0"/>
                <a:cs typeface="Helvetica" panose="020B0604020202020204" pitchFamily="34" charset="0"/>
              </a:rPr>
              <a:t>Voedselveiligheid voorop</a:t>
            </a:r>
            <a:endParaRPr lang="nl-NL" sz="4000">
              <a:solidFill>
                <a:schemeClr val="accent2"/>
              </a:solidFill>
              <a:latin typeface="Helvetica" panose="020B0604020202020204" pitchFamily="34" charset="0"/>
              <a:cs typeface="Helvetica" panose="020B0604020202020204" pitchFamily="34" charset="0"/>
            </a:endParaRPr>
          </a:p>
        </p:txBody>
      </p:sp>
      <p:pic>
        <p:nvPicPr>
          <p:cNvPr id="8" name="Tijdelijke aanduiding voor inhoud 7">
            <a:extLst>
              <a:ext uri="{FF2B5EF4-FFF2-40B4-BE49-F238E27FC236}">
                <a16:creationId xmlns:a16="http://schemas.microsoft.com/office/drawing/2014/main" id="{74646118-AE5F-A56B-50E8-14AB2D3BA701}"/>
              </a:ext>
            </a:extLst>
          </p:cNvPr>
          <p:cNvPicPr>
            <a:picLocks noGrp="1" noRot="1" noChangeAspect="1" noMove="1" noResize="1" noEditPoints="1" noAdjustHandles="1" noChangeArrowheads="1" noChangeShapeType="1" noCrop="1"/>
          </p:cNvPicPr>
          <p:nvPr>
            <p:ph idx="1"/>
          </p:nvPr>
        </p:nvPicPr>
        <p:blipFill>
          <a:blip r:embed="rId2" cstate="email">
            <a:extLst>
              <a:ext uri="{28A0092B-C50C-407E-A947-70E740481C1C}">
                <a14:useLocalDpi xmlns:a14="http://schemas.microsoft.com/office/drawing/2010/main"/>
              </a:ext>
            </a:extLst>
          </a:blip>
          <a:stretch>
            <a:fillRect/>
          </a:stretch>
        </p:blipFill>
        <p:spPr>
          <a:xfrm>
            <a:off x="6558455" y="548847"/>
            <a:ext cx="5128273" cy="5431266"/>
          </a:xfrm>
        </p:spPr>
      </p:pic>
      <p:sp>
        <p:nvSpPr>
          <p:cNvPr id="3" name="TextBox 2">
            <a:extLst>
              <a:ext uri="{FF2B5EF4-FFF2-40B4-BE49-F238E27FC236}">
                <a16:creationId xmlns:a16="http://schemas.microsoft.com/office/drawing/2014/main" id="{183174BA-B68E-BA9C-CC19-F3928A458466}"/>
              </a:ext>
            </a:extLst>
          </p:cNvPr>
          <p:cNvSpPr txBox="1"/>
          <p:nvPr/>
        </p:nvSpPr>
        <p:spPr>
          <a:xfrm>
            <a:off x="505271" y="1051034"/>
            <a:ext cx="5672245" cy="5575309"/>
          </a:xfrm>
          <a:prstGeom prst="rect">
            <a:avLst/>
          </a:prstGeom>
          <a:noFill/>
        </p:spPr>
        <p:txBody>
          <a:bodyPr wrap="square" rtlCol="0">
            <a:spAutoFit/>
          </a:bodyPr>
          <a:lstStyle/>
          <a:p>
            <a:pPr marL="9525">
              <a:lnSpc>
                <a:spcPct val="150000"/>
              </a:lnSpc>
            </a:pPr>
            <a:r>
              <a:rPr lang="nl-NL" sz="2000" b="1" u="none" strike="noStrike" dirty="0">
                <a:solidFill>
                  <a:srgbClr val="000000"/>
                </a:solidFill>
                <a:effectLst/>
                <a:latin typeface="Helvetica" panose="020B0604020202020204" pitchFamily="34" charset="0"/>
                <a:cs typeface="Helvetica" panose="020B0604020202020204" pitchFamily="34" charset="0"/>
              </a:rPr>
              <a:t>Voedselveiligheid</a:t>
            </a:r>
            <a:r>
              <a:rPr lang="nl-NL" sz="2000" b="0" u="none" strike="noStrike" dirty="0">
                <a:solidFill>
                  <a:srgbClr val="000000"/>
                </a:solidFill>
                <a:effectLst/>
                <a:latin typeface="Helvetica" panose="020B0604020202020204" pitchFamily="34" charset="0"/>
                <a:cs typeface="Helvetica" panose="020B0604020202020204" pitchFamily="34" charset="0"/>
              </a:rPr>
              <a:t> is het allerbelangrijkst! </a:t>
            </a:r>
          </a:p>
          <a:p>
            <a:pPr marL="9525">
              <a:lnSpc>
                <a:spcPct val="150000"/>
              </a:lnSpc>
            </a:pPr>
            <a:r>
              <a:rPr lang="nl-NL" sz="2000" dirty="0">
                <a:solidFill>
                  <a:srgbClr val="000000"/>
                </a:solidFill>
                <a:latin typeface="Helvetica" panose="020B0604020202020204" pitchFamily="34" charset="0"/>
                <a:cs typeface="Helvetica" panose="020B0604020202020204" pitchFamily="34" charset="0"/>
              </a:rPr>
              <a:t>P</a:t>
            </a:r>
            <a:r>
              <a:rPr lang="nl-NL" sz="2000" b="0" u="none" strike="noStrike" dirty="0">
                <a:solidFill>
                  <a:srgbClr val="000000"/>
                </a:solidFill>
                <a:effectLst/>
                <a:latin typeface="Helvetica" panose="020B0604020202020204" pitchFamily="34" charset="0"/>
                <a:cs typeface="Helvetica" panose="020B0604020202020204" pitchFamily="34" charset="0"/>
              </a:rPr>
              <a:t>roducten moeten op de juiste wijze worden ontvangen, opgeslagen en uitgegeven.</a:t>
            </a:r>
          </a:p>
          <a:p>
            <a:pPr marL="9525">
              <a:lnSpc>
                <a:spcPct val="150000"/>
              </a:lnSpc>
            </a:pPr>
            <a:r>
              <a:rPr lang="nl-NL" sz="2000" b="0" u="none" strike="noStrike" dirty="0">
                <a:solidFill>
                  <a:srgbClr val="000000"/>
                </a:solidFill>
                <a:effectLst/>
                <a:latin typeface="Helvetica" panose="020B0604020202020204" pitchFamily="34" charset="0"/>
                <a:cs typeface="Helvetica" panose="020B0604020202020204" pitchFamily="34" charset="0"/>
              </a:rPr>
              <a:t>De </a:t>
            </a:r>
            <a:r>
              <a:rPr lang="nl-NL" sz="2000" b="1" u="none" strike="noStrike" dirty="0">
                <a:solidFill>
                  <a:srgbClr val="000000"/>
                </a:solidFill>
                <a:effectLst/>
                <a:latin typeface="Helvetica" panose="020B0604020202020204" pitchFamily="34" charset="0"/>
                <a:cs typeface="Helvetica" panose="020B0604020202020204" pitchFamily="34" charset="0"/>
              </a:rPr>
              <a:t>Nederlandse Voedsel- en Waren Autoriteit </a:t>
            </a:r>
            <a:r>
              <a:rPr lang="nl-NL" sz="2000" b="0" u="none" strike="noStrike" dirty="0">
                <a:solidFill>
                  <a:srgbClr val="000000"/>
                </a:solidFill>
                <a:effectLst/>
                <a:latin typeface="Helvetica" panose="020B0604020202020204" pitchFamily="34" charset="0"/>
                <a:cs typeface="Helvetica" panose="020B0604020202020204" pitchFamily="34" charset="0"/>
              </a:rPr>
              <a:t>(NVWA) heeft speciaal voor de voedselbanken in Nederland een document opgesteld.</a:t>
            </a:r>
          </a:p>
          <a:p>
            <a:pPr marL="9525">
              <a:lnSpc>
                <a:spcPct val="150000"/>
              </a:lnSpc>
            </a:pPr>
            <a:endParaRPr lang="nl-NL" sz="2000" b="0" u="none" strike="noStrike" dirty="0">
              <a:solidFill>
                <a:srgbClr val="000000"/>
              </a:solidFill>
              <a:effectLst/>
              <a:latin typeface="Helvetica" panose="020B0604020202020204" pitchFamily="34" charset="0"/>
              <a:cs typeface="Helvetica" panose="020B0604020202020204" pitchFamily="34" charset="0"/>
            </a:endParaRPr>
          </a:p>
          <a:p>
            <a:pPr marL="9525">
              <a:lnSpc>
                <a:spcPct val="150000"/>
              </a:lnSpc>
            </a:pPr>
            <a:r>
              <a:rPr lang="nl-NL" sz="2000" b="0" u="none" strike="noStrike" dirty="0">
                <a:solidFill>
                  <a:srgbClr val="000000"/>
                </a:solidFill>
                <a:effectLst/>
                <a:latin typeface="Helvetica" panose="020B0604020202020204" pitchFamily="34" charset="0"/>
                <a:cs typeface="Helvetica" panose="020B0604020202020204" pitchFamily="34" charset="0"/>
              </a:rPr>
              <a:t>Al onze voedselbanken</a:t>
            </a:r>
            <a:r>
              <a:rPr lang="nl-NL" sz="2000" dirty="0">
                <a:solidFill>
                  <a:srgbClr val="000000"/>
                </a:solidFill>
                <a:latin typeface="Helvetica" panose="020B0604020202020204" pitchFamily="34" charset="0"/>
                <a:cs typeface="Helvetica" panose="020B0604020202020204" pitchFamily="34" charset="0"/>
              </a:rPr>
              <a:t> en distributiecentra </a:t>
            </a:r>
            <a:r>
              <a:rPr lang="nl-NL" sz="2000" b="0" u="none" strike="noStrike" dirty="0">
                <a:solidFill>
                  <a:srgbClr val="000000"/>
                </a:solidFill>
                <a:effectLst/>
                <a:latin typeface="Helvetica" panose="020B0604020202020204" pitchFamily="34" charset="0"/>
                <a:cs typeface="Helvetica" panose="020B0604020202020204" pitchFamily="34" charset="0"/>
              </a:rPr>
              <a:t>zijn </a:t>
            </a:r>
            <a:r>
              <a:rPr lang="nl-NL" sz="2000" b="1" u="none" strike="noStrike" dirty="0">
                <a:solidFill>
                  <a:schemeClr val="accent6"/>
                </a:solidFill>
                <a:effectLst/>
                <a:latin typeface="Helvetica" panose="020B0604020202020204" pitchFamily="34" charset="0"/>
                <a:cs typeface="Helvetica" panose="020B0604020202020204" pitchFamily="34" charset="0"/>
              </a:rPr>
              <a:t>GROEN </a:t>
            </a:r>
            <a:r>
              <a:rPr lang="nl-NL" sz="2000" b="1" u="none" strike="noStrike" dirty="0">
                <a:solidFill>
                  <a:srgbClr val="000000"/>
                </a:solidFill>
                <a:effectLst/>
                <a:latin typeface="Helvetica" panose="020B0604020202020204" pitchFamily="34" charset="0"/>
                <a:cs typeface="Helvetica" panose="020B0604020202020204" pitchFamily="34" charset="0"/>
              </a:rPr>
              <a:t>gecertificeerd.</a:t>
            </a:r>
          </a:p>
          <a:p>
            <a:pPr marL="9525">
              <a:lnSpc>
                <a:spcPct val="150000"/>
              </a:lnSpc>
            </a:pPr>
            <a:r>
              <a:rPr lang="nl-NL" sz="2000" b="0" u="none" strike="noStrike" dirty="0">
                <a:solidFill>
                  <a:srgbClr val="000000"/>
                </a:solidFill>
                <a:effectLst/>
                <a:latin typeface="Helvetica" panose="020B0604020202020204" pitchFamily="34" charset="0"/>
                <a:cs typeface="Helvetica" panose="020B0604020202020204" pitchFamily="34" charset="0"/>
              </a:rPr>
              <a:t>We voeren jaarlijks steekproeven uit om de kwaliteit en veiligheid  blijvend te borgen.</a:t>
            </a:r>
          </a:p>
          <a:p>
            <a:pPr>
              <a:lnSpc>
                <a:spcPct val="150000"/>
              </a:lnSpc>
            </a:pPr>
            <a:endParaRPr lang="nl-NL"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5286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23970-806D-1759-E9F8-EE3DB4213DB2}"/>
              </a:ext>
            </a:extLst>
          </p:cNvPr>
          <p:cNvSpPr>
            <a:spLocks noGrp="1"/>
          </p:cNvSpPr>
          <p:nvPr>
            <p:ph type="title"/>
          </p:nvPr>
        </p:nvSpPr>
        <p:spPr>
          <a:xfrm>
            <a:off x="394138" y="256001"/>
            <a:ext cx="11403724" cy="662150"/>
          </a:xfrm>
        </p:spPr>
        <p:txBody>
          <a:bodyPr>
            <a:normAutofit/>
          </a:bodyPr>
          <a:lstStyle/>
          <a:p>
            <a:r>
              <a:rPr lang="nl-NL" sz="4000">
                <a:solidFill>
                  <a:schemeClr val="accent2"/>
                </a:solidFill>
                <a:latin typeface="Helvetica" panose="020B0604020202020204" pitchFamily="34" charset="0"/>
                <a:cs typeface="Helvetica" panose="020B0604020202020204" pitchFamily="34" charset="0"/>
              </a:rPr>
              <a:t>Armoede in Nederland</a:t>
            </a:r>
          </a:p>
        </p:txBody>
      </p:sp>
      <p:sp>
        <p:nvSpPr>
          <p:cNvPr id="8" name="Tekstvak 7">
            <a:extLst>
              <a:ext uri="{FF2B5EF4-FFF2-40B4-BE49-F238E27FC236}">
                <a16:creationId xmlns:a16="http://schemas.microsoft.com/office/drawing/2014/main" id="{21E78963-775C-1ED9-4486-DCB3D5CFEC41}"/>
              </a:ext>
            </a:extLst>
          </p:cNvPr>
          <p:cNvSpPr txBox="1"/>
          <p:nvPr/>
        </p:nvSpPr>
        <p:spPr>
          <a:xfrm>
            <a:off x="455799" y="1038819"/>
            <a:ext cx="9294257" cy="2805320"/>
          </a:xfrm>
          <a:prstGeom prst="rect">
            <a:avLst/>
          </a:prstGeom>
          <a:noFill/>
        </p:spPr>
        <p:txBody>
          <a:bodyPr wrap="square">
            <a:spAutoFit/>
          </a:bodyPr>
          <a:lstStyle/>
          <a:p>
            <a:pPr>
              <a:lnSpc>
                <a:spcPct val="150000"/>
              </a:lnSpc>
            </a:pPr>
            <a:r>
              <a:rPr lang="nl-NL" sz="2000" b="1" dirty="0">
                <a:latin typeface="Helvetica" panose="020B0604020202020204" pitchFamily="34" charset="0"/>
                <a:cs typeface="Helvetica" panose="020B0604020202020204" pitchFamily="34" charset="0"/>
              </a:rPr>
              <a:t>Definitie van armoede </a:t>
            </a:r>
          </a:p>
          <a:p>
            <a:pPr marL="0" indent="0">
              <a:lnSpc>
                <a:spcPct val="150000"/>
              </a:lnSpc>
              <a:buNone/>
            </a:pPr>
            <a:r>
              <a:rPr lang="nl-NL" sz="2000" dirty="0">
                <a:effectLst/>
                <a:latin typeface="Helvetica" panose="020B0604020202020204" pitchFamily="34" charset="0"/>
                <a:cs typeface="Helvetica" panose="020B0604020202020204" pitchFamily="34" charset="0"/>
              </a:rPr>
              <a:t>Mensen zijn arm wanneer ze gedurende langere tijd niet de middelen hebben voor de goederen en voorzieningen die in hun samenleving als minimaal noodzakelijk gelden</a:t>
            </a:r>
            <a:r>
              <a:rPr lang="nl-NL" sz="2000" b="0" dirty="0">
                <a:effectLst/>
                <a:latin typeface="Helvetica" panose="020B0604020202020204" pitchFamily="34" charset="0"/>
                <a:cs typeface="Helvetica" panose="020B0604020202020204" pitchFamily="34" charset="0"/>
              </a:rPr>
              <a:t> (SCP).</a:t>
            </a:r>
          </a:p>
          <a:p>
            <a:pPr marL="0" indent="0">
              <a:lnSpc>
                <a:spcPct val="150000"/>
              </a:lnSpc>
              <a:buNone/>
            </a:pPr>
            <a:endParaRPr lang="nl-NL" sz="2000" b="0" dirty="0">
              <a:effectLst/>
              <a:latin typeface="Helvetica" panose="020B0604020202020204" pitchFamily="34" charset="0"/>
              <a:cs typeface="Helvetica" panose="020B0604020202020204" pitchFamily="34" charset="0"/>
            </a:endParaRPr>
          </a:p>
          <a:p>
            <a:pPr>
              <a:lnSpc>
                <a:spcPct val="150000"/>
              </a:lnSpc>
            </a:pPr>
            <a:r>
              <a:rPr lang="nl-NL" sz="2000" b="1" dirty="0">
                <a:latin typeface="Helvetica" panose="020B0604020202020204" pitchFamily="34" charset="0"/>
                <a:cs typeface="Helvetica" panose="020B0604020202020204" pitchFamily="34" charset="0"/>
              </a:rPr>
              <a:t>(Voedsel)armoede </a:t>
            </a:r>
            <a:r>
              <a:rPr lang="nl-NL" sz="2000" dirty="0">
                <a:latin typeface="Helvetica" panose="020B0604020202020204" pitchFamily="34" charset="0"/>
                <a:cs typeface="Helvetica" panose="020B0604020202020204" pitchFamily="34" charset="0"/>
              </a:rPr>
              <a:t>= gebrek aan toegang voor voldoende gezond voedsel</a:t>
            </a:r>
          </a:p>
        </p:txBody>
      </p:sp>
      <p:pic>
        <p:nvPicPr>
          <p:cNvPr id="12" name="Tijdelijke aanduiding voor inhoud 4">
            <a:extLst>
              <a:ext uri="{FF2B5EF4-FFF2-40B4-BE49-F238E27FC236}">
                <a16:creationId xmlns:a16="http://schemas.microsoft.com/office/drawing/2014/main" id="{3FCF76A8-EB2C-9D2F-DD59-82623A81690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5798" y="3964807"/>
            <a:ext cx="10368145" cy="2153418"/>
          </a:xfrm>
          <a:prstGeom prst="rect">
            <a:avLst/>
          </a:prstGeom>
          <a:noFill/>
          <a:ln>
            <a:noFill/>
          </a:ln>
        </p:spPr>
      </p:pic>
    </p:spTree>
    <p:extLst>
      <p:ext uri="{BB962C8B-B14F-4D97-AF65-F5344CB8AC3E}">
        <p14:creationId xmlns:p14="http://schemas.microsoft.com/office/powerpoint/2010/main" val="19436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550F7-ED62-17AD-7EA4-AA84AE1996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2240C0-C6EC-A9B3-6BA7-7577A9DD09E3}"/>
              </a:ext>
            </a:extLst>
          </p:cNvPr>
          <p:cNvSpPr>
            <a:spLocks noGrp="1"/>
          </p:cNvSpPr>
          <p:nvPr>
            <p:ph type="title"/>
          </p:nvPr>
        </p:nvSpPr>
        <p:spPr>
          <a:xfrm>
            <a:off x="802165" y="770417"/>
            <a:ext cx="9708703" cy="662150"/>
          </a:xfrm>
        </p:spPr>
        <p:txBody>
          <a:bodyPr>
            <a:noAutofit/>
          </a:bodyPr>
          <a:lstStyle/>
          <a:p>
            <a:r>
              <a:rPr lang="nl-NL" sz="3100" b="0" dirty="0">
                <a:solidFill>
                  <a:schemeClr val="accent2"/>
                </a:solidFill>
                <a:latin typeface="Helvetica" panose="020B0604020202020204" pitchFamily="34" charset="0"/>
                <a:cs typeface="Helvetica" panose="020B0604020202020204" pitchFamily="34" charset="0"/>
              </a:rPr>
              <a:t>Hoe kan het komen dat je hulp nodig hebt van </a:t>
            </a:r>
            <a:r>
              <a:rPr lang="nl-NL" sz="3100" dirty="0">
                <a:solidFill>
                  <a:schemeClr val="accent2"/>
                </a:solidFill>
                <a:latin typeface="Helvetica" panose="020B0604020202020204" pitchFamily="34" charset="0"/>
                <a:cs typeface="Helvetica" panose="020B0604020202020204" pitchFamily="34" charset="0"/>
              </a:rPr>
              <a:t>de Voedselbank?</a:t>
            </a:r>
            <a:endParaRPr lang="nl-NL" sz="3100" b="0" dirty="0">
              <a:solidFill>
                <a:schemeClr val="accent2"/>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0DCDA141-09D8-04B0-173B-C3CE5492BC46}"/>
              </a:ext>
            </a:extLst>
          </p:cNvPr>
          <p:cNvSpPr txBox="1"/>
          <p:nvPr/>
        </p:nvSpPr>
        <p:spPr>
          <a:xfrm>
            <a:off x="990563" y="1556087"/>
            <a:ext cx="7351783" cy="4384277"/>
          </a:xfrm>
          <a:prstGeom prst="rect">
            <a:avLst/>
          </a:prstGeom>
          <a:noFill/>
        </p:spPr>
        <p:txBody>
          <a:bodyPr wrap="square">
            <a:spAutoFit/>
          </a:bodyPr>
          <a:lstStyle/>
          <a:p>
            <a:pPr marL="457200" indent="-457200">
              <a:lnSpc>
                <a:spcPct val="150000"/>
              </a:lnSpc>
              <a:buFont typeface="+mj-lt"/>
              <a:buAutoNum type="arabicPeriod"/>
            </a:pPr>
            <a:endParaRPr lang="nl-NL" sz="2000" spc="-1" dirty="0">
              <a:solidFill>
                <a:srgbClr val="000000"/>
              </a:solidFill>
              <a:latin typeface="Helvetica" panose="020B0604020202020204" pitchFamily="34" charset="0"/>
              <a:ea typeface="WenQuanYi Zen Hei"/>
              <a:cs typeface="Helvetica" panose="020B0604020202020204" pitchFamily="34" charset="0"/>
            </a:endParaRPr>
          </a:p>
          <a:p>
            <a:pPr marL="457200" indent="-457200">
              <a:lnSpc>
                <a:spcPct val="150000"/>
              </a:lnSpc>
              <a:buFont typeface="+mj-lt"/>
              <a:buAutoNum type="arabicPeriod"/>
            </a:pPr>
            <a:r>
              <a:rPr lang="en-GB" sz="2000" spc="-1" dirty="0">
                <a:solidFill>
                  <a:srgbClr val="000000"/>
                </a:solidFill>
                <a:latin typeface="Helvetica" panose="020B0604020202020204" pitchFamily="34" charset="0"/>
                <a:ea typeface="WenQuanYi Zen Hei"/>
                <a:cs typeface="Helvetica" panose="020B0604020202020204" pitchFamily="34" charset="0"/>
              </a:rPr>
              <a:t>Geen </a:t>
            </a:r>
            <a:r>
              <a:rPr lang="en-GB" sz="2000" spc="-1" dirty="0" err="1">
                <a:solidFill>
                  <a:srgbClr val="000000"/>
                </a:solidFill>
                <a:latin typeface="Helvetica" panose="020B0604020202020204" pitchFamily="34" charset="0"/>
                <a:ea typeface="WenQuanYi Zen Hei"/>
                <a:cs typeface="Helvetica" panose="020B0604020202020204" pitchFamily="34" charset="0"/>
              </a:rPr>
              <a:t>werk</a:t>
            </a:r>
            <a:r>
              <a:rPr lang="en-GB" sz="2000" spc="-1" dirty="0">
                <a:solidFill>
                  <a:srgbClr val="000000"/>
                </a:solidFill>
                <a:latin typeface="Helvetica" panose="020B0604020202020204" pitchFamily="34" charset="0"/>
                <a:ea typeface="WenQuanYi Zen Hei"/>
                <a:cs typeface="Helvetica" panose="020B0604020202020204" pitchFamily="34" charset="0"/>
              </a:rPr>
              <a:t> </a:t>
            </a:r>
            <a:r>
              <a:rPr lang="en-GB" sz="2000" spc="-1" dirty="0" err="1">
                <a:solidFill>
                  <a:srgbClr val="000000"/>
                </a:solidFill>
                <a:latin typeface="Helvetica" panose="020B0604020202020204" pitchFamily="34" charset="0"/>
                <a:ea typeface="WenQuanYi Zen Hei"/>
                <a:cs typeface="Helvetica" panose="020B0604020202020204" pitchFamily="34" charset="0"/>
              </a:rPr>
              <a:t>meer</a:t>
            </a:r>
            <a:endParaRPr lang="en-GB" sz="2000" b="0" strike="noStrike" spc="-1" dirty="0">
              <a:solidFill>
                <a:srgbClr val="000000"/>
              </a:solidFill>
              <a:latin typeface="Helvetica" panose="020B0604020202020204" pitchFamily="34" charset="0"/>
              <a:ea typeface="WenQuanYi Zen Hei"/>
              <a:cs typeface="Helvetica" panose="020B0604020202020204" pitchFamily="34" charset="0"/>
            </a:endParaRPr>
          </a:p>
          <a:p>
            <a:pPr marL="457200" indent="-457200">
              <a:lnSpc>
                <a:spcPct val="150000"/>
              </a:lnSpc>
              <a:buFont typeface="+mj-lt"/>
              <a:buAutoNum type="arabicPeriod"/>
            </a:pPr>
            <a:r>
              <a:rPr lang="en-GB" sz="2000" b="0" strike="noStrike" spc="-1" dirty="0" err="1">
                <a:solidFill>
                  <a:srgbClr val="000000"/>
                </a:solidFill>
                <a:latin typeface="Helvetica" panose="020B0604020202020204" pitchFamily="34" charset="0"/>
                <a:ea typeface="WenQuanYi Zen Hei"/>
                <a:cs typeface="Helvetica" panose="020B0604020202020204" pitchFamily="34" charset="0"/>
              </a:rPr>
              <a:t>Schulden</a:t>
            </a:r>
            <a:endParaRPr lang="en-GB" sz="2000" b="0" strike="noStrike" spc="-1" dirty="0">
              <a:solidFill>
                <a:srgbClr val="000000"/>
              </a:solidFill>
              <a:latin typeface="Helvetica" panose="020B0604020202020204" pitchFamily="34" charset="0"/>
              <a:cs typeface="Helvetica" panose="020B0604020202020204" pitchFamily="34" charset="0"/>
            </a:endParaRPr>
          </a:p>
          <a:p>
            <a:pPr marL="457200" indent="-457200">
              <a:lnSpc>
                <a:spcPct val="150000"/>
              </a:lnSpc>
              <a:buFont typeface="+mj-lt"/>
              <a:buAutoNum type="arabicPeriod"/>
            </a:pPr>
            <a:r>
              <a:rPr lang="en-GB" sz="2000" b="0" strike="noStrike" spc="-1" dirty="0">
                <a:solidFill>
                  <a:srgbClr val="000000"/>
                </a:solidFill>
                <a:latin typeface="Helvetica" panose="020B0604020202020204" pitchFamily="34" charset="0"/>
                <a:ea typeface="WenQuanYi Zen Hei"/>
                <a:cs typeface="Helvetica" panose="020B0604020202020204" pitchFamily="34" charset="0"/>
              </a:rPr>
              <a:t>Te </a:t>
            </a:r>
            <a:r>
              <a:rPr lang="en-GB" sz="2000" b="0" strike="noStrike" spc="-1" dirty="0" err="1">
                <a:solidFill>
                  <a:srgbClr val="000000"/>
                </a:solidFill>
                <a:latin typeface="Helvetica" panose="020B0604020202020204" pitchFamily="34" charset="0"/>
                <a:ea typeface="WenQuanYi Zen Hei"/>
                <a:cs typeface="Helvetica" panose="020B0604020202020204" pitchFamily="34" charset="0"/>
              </a:rPr>
              <a:t>laag</a:t>
            </a:r>
            <a:r>
              <a:rPr lang="en-GB" sz="2000" b="0" strike="noStrike" spc="-1" dirty="0">
                <a:solidFill>
                  <a:srgbClr val="000000"/>
                </a:solidFill>
                <a:latin typeface="Helvetica" panose="020B0604020202020204" pitchFamily="34" charset="0"/>
                <a:ea typeface="WenQuanYi Zen Hei"/>
                <a:cs typeface="Helvetica" panose="020B0604020202020204" pitchFamily="34" charset="0"/>
              </a:rPr>
              <a:t> </a:t>
            </a:r>
            <a:r>
              <a:rPr lang="en-GB" sz="2000" b="0" strike="noStrike" spc="-1" dirty="0" err="1">
                <a:solidFill>
                  <a:srgbClr val="000000"/>
                </a:solidFill>
                <a:latin typeface="Helvetica" panose="020B0604020202020204" pitchFamily="34" charset="0"/>
                <a:ea typeface="WenQuanYi Zen Hei"/>
                <a:cs typeface="Helvetica" panose="020B0604020202020204" pitchFamily="34" charset="0"/>
              </a:rPr>
              <a:t>inkomen</a:t>
            </a:r>
            <a:endParaRPr lang="en-GB" sz="2000" b="0" strike="noStrike" spc="-1" dirty="0">
              <a:solidFill>
                <a:srgbClr val="000000"/>
              </a:solidFill>
              <a:latin typeface="Helvetica" panose="020B0604020202020204" pitchFamily="34" charset="0"/>
              <a:cs typeface="Helvetica" panose="020B0604020202020204" pitchFamily="34" charset="0"/>
            </a:endParaRPr>
          </a:p>
          <a:p>
            <a:pPr marL="457200" indent="-457200">
              <a:lnSpc>
                <a:spcPct val="150000"/>
              </a:lnSpc>
              <a:buFont typeface="+mj-lt"/>
              <a:buAutoNum type="arabicPeriod"/>
            </a:pPr>
            <a:r>
              <a:rPr lang="en-GB" sz="2000" b="0" strike="noStrike" spc="-1" dirty="0" err="1">
                <a:solidFill>
                  <a:srgbClr val="000000"/>
                </a:solidFill>
                <a:latin typeface="Helvetica" panose="020B0604020202020204" pitchFamily="34" charset="0"/>
                <a:ea typeface="WenQuanYi Zen Hei"/>
                <a:cs typeface="Helvetica" panose="020B0604020202020204" pitchFamily="34" charset="0"/>
              </a:rPr>
              <a:t>Gevlucht</a:t>
            </a:r>
            <a:r>
              <a:rPr lang="en-GB" sz="2000" b="0" strike="noStrike" spc="-1" dirty="0">
                <a:solidFill>
                  <a:srgbClr val="000000"/>
                </a:solidFill>
                <a:latin typeface="Helvetica" panose="020B0604020202020204" pitchFamily="34" charset="0"/>
                <a:ea typeface="WenQuanYi Zen Hei"/>
                <a:cs typeface="Helvetica" panose="020B0604020202020204" pitchFamily="34" charset="0"/>
              </a:rPr>
              <a:t> </a:t>
            </a:r>
          </a:p>
          <a:p>
            <a:pPr marL="457200" indent="-457200">
              <a:lnSpc>
                <a:spcPct val="150000"/>
              </a:lnSpc>
              <a:buFont typeface="+mj-lt"/>
              <a:buAutoNum type="arabicPeriod"/>
            </a:pPr>
            <a:r>
              <a:rPr lang="en-GB" sz="2000" spc="-1" dirty="0" err="1">
                <a:solidFill>
                  <a:srgbClr val="000000"/>
                </a:solidFill>
                <a:latin typeface="Helvetica" panose="020B0604020202020204" pitchFamily="34" charset="0"/>
                <a:cs typeface="Helvetica" panose="020B0604020202020204" pitchFamily="34" charset="0"/>
              </a:rPr>
              <a:t>Gescheiden</a:t>
            </a:r>
            <a:endParaRPr lang="en-GB" sz="2000" b="0" strike="noStrike" spc="-1" dirty="0">
              <a:solidFill>
                <a:srgbClr val="000000"/>
              </a:solidFill>
              <a:latin typeface="Helvetica" panose="020B0604020202020204" pitchFamily="34" charset="0"/>
              <a:cs typeface="Helvetica" panose="020B0604020202020204" pitchFamily="34" charset="0"/>
            </a:endParaRPr>
          </a:p>
          <a:p>
            <a:pPr marL="457200" indent="-457200">
              <a:lnSpc>
                <a:spcPct val="150000"/>
              </a:lnSpc>
              <a:buFont typeface="+mj-lt"/>
              <a:buAutoNum type="arabicPeriod"/>
            </a:pPr>
            <a:r>
              <a:rPr lang="en-GB" sz="2000" b="0" strike="noStrike" spc="-1" dirty="0">
                <a:solidFill>
                  <a:srgbClr val="000000"/>
                </a:solidFill>
                <a:latin typeface="Helvetica" panose="020B0604020202020204" pitchFamily="34" charset="0"/>
                <a:ea typeface="WenQuanYi Zen Hei"/>
                <a:cs typeface="Helvetica" panose="020B0604020202020204" pitchFamily="34" charset="0"/>
              </a:rPr>
              <a:t>Lang </a:t>
            </a:r>
            <a:r>
              <a:rPr lang="en-GB" sz="2000" b="0" strike="noStrike" spc="-1" dirty="0" err="1">
                <a:solidFill>
                  <a:srgbClr val="000000"/>
                </a:solidFill>
                <a:latin typeface="Helvetica" panose="020B0604020202020204" pitchFamily="34" charset="0"/>
                <a:ea typeface="WenQuanYi Zen Hei"/>
                <a:cs typeface="Helvetica" panose="020B0604020202020204" pitchFamily="34" charset="0"/>
              </a:rPr>
              <a:t>ziek</a:t>
            </a:r>
            <a:r>
              <a:rPr lang="en-GB" sz="2000" b="0" strike="noStrike" spc="-1" dirty="0">
                <a:solidFill>
                  <a:srgbClr val="000000"/>
                </a:solidFill>
                <a:latin typeface="Helvetica" panose="020B0604020202020204" pitchFamily="34" charset="0"/>
                <a:ea typeface="DejaVu Sans"/>
                <a:cs typeface="Helvetica" panose="020B0604020202020204" pitchFamily="34" charset="0"/>
              </a:rPr>
              <a:t> </a:t>
            </a:r>
          </a:p>
          <a:p>
            <a:pPr>
              <a:lnSpc>
                <a:spcPct val="100000"/>
              </a:lnSpc>
            </a:pPr>
            <a:endParaRPr lang="en-GB" sz="1200" b="0" strike="noStrike" spc="-1" dirty="0">
              <a:solidFill>
                <a:srgbClr val="000000"/>
              </a:solidFill>
              <a:latin typeface="Arial"/>
            </a:endParaRPr>
          </a:p>
          <a:p>
            <a:pPr>
              <a:lnSpc>
                <a:spcPct val="150000"/>
              </a:lnSpc>
            </a:pPr>
            <a:endParaRPr lang="nl-NL" sz="2000" b="0" strike="noStrike" spc="-1" dirty="0">
              <a:solidFill>
                <a:srgbClr val="000000"/>
              </a:solidFill>
              <a:latin typeface="Arial"/>
              <a:ea typeface="WenQuanYi Zen Hei"/>
            </a:endParaRPr>
          </a:p>
          <a:p>
            <a:pPr marL="457200" indent="-457200">
              <a:lnSpc>
                <a:spcPct val="150000"/>
              </a:lnSpc>
              <a:buFont typeface="+mj-lt"/>
              <a:buAutoNum type="arabicPeriod"/>
            </a:pPr>
            <a:endParaRPr lang="nl-NL" sz="2000" dirty="0"/>
          </a:p>
        </p:txBody>
      </p:sp>
      <p:pic>
        <p:nvPicPr>
          <p:cNvPr id="4" name="Picture 3">
            <a:extLst>
              <a:ext uri="{FF2B5EF4-FFF2-40B4-BE49-F238E27FC236}">
                <a16:creationId xmlns:a16="http://schemas.microsoft.com/office/drawing/2014/main" id="{1EB51F25-9936-7F4C-B835-50FDA7914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2661" y="3090525"/>
            <a:ext cx="4885438" cy="2849839"/>
          </a:xfrm>
          <a:prstGeom prst="rect">
            <a:avLst/>
          </a:prstGeom>
        </p:spPr>
      </p:pic>
    </p:spTree>
    <p:extLst>
      <p:ext uri="{BB962C8B-B14F-4D97-AF65-F5344CB8AC3E}">
        <p14:creationId xmlns:p14="http://schemas.microsoft.com/office/powerpoint/2010/main" val="373435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D5DCC-B960-2888-95CD-16907B5096A3}"/>
              </a:ext>
            </a:extLst>
          </p:cNvPr>
          <p:cNvSpPr>
            <a:spLocks noGrp="1" noRot="1" noMove="1" noResize="1" noEditPoints="1" noAdjustHandles="1" noChangeArrowheads="1" noChangeShapeType="1"/>
          </p:cNvSpPr>
          <p:nvPr>
            <p:ph type="title"/>
          </p:nvPr>
        </p:nvSpPr>
        <p:spPr/>
        <p:txBody>
          <a:bodyPr>
            <a:noAutofit/>
          </a:bodyPr>
          <a:lstStyle/>
          <a:p>
            <a:r>
              <a:rPr lang="nl-NL" sz="4000" dirty="0">
                <a:solidFill>
                  <a:schemeClr val="accent2"/>
                </a:solidFill>
                <a:latin typeface="Helvetica" panose="020B0604020202020204" pitchFamily="34" charset="0"/>
                <a:cs typeface="Helvetica" panose="020B0604020202020204" pitchFamily="34" charset="0"/>
              </a:rPr>
              <a:t>Indrukwekkende aantallen</a:t>
            </a:r>
          </a:p>
        </p:txBody>
      </p:sp>
      <p:pic>
        <p:nvPicPr>
          <p:cNvPr id="6" name="Picture 5">
            <a:extLst>
              <a:ext uri="{FF2B5EF4-FFF2-40B4-BE49-F238E27FC236}">
                <a16:creationId xmlns:a16="http://schemas.microsoft.com/office/drawing/2014/main" id="{D4C5D14D-E7C9-D338-1792-1FD52D156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9152" y="1118178"/>
            <a:ext cx="2971953" cy="5029458"/>
          </a:xfrm>
          <a:prstGeom prst="rect">
            <a:avLst/>
          </a:prstGeom>
        </p:spPr>
      </p:pic>
      <p:pic>
        <p:nvPicPr>
          <p:cNvPr id="8" name="Picture 7">
            <a:extLst>
              <a:ext uri="{FF2B5EF4-FFF2-40B4-BE49-F238E27FC236}">
                <a16:creationId xmlns:a16="http://schemas.microsoft.com/office/drawing/2014/main" id="{ADA054B5-0FA1-2513-1D7E-65DDE8DEE3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393" y="1051033"/>
            <a:ext cx="3300737" cy="5096603"/>
          </a:xfrm>
          <a:prstGeom prst="rect">
            <a:avLst/>
          </a:prstGeom>
        </p:spPr>
      </p:pic>
      <p:pic>
        <p:nvPicPr>
          <p:cNvPr id="10" name="Picture 9">
            <a:extLst>
              <a:ext uri="{FF2B5EF4-FFF2-40B4-BE49-F238E27FC236}">
                <a16:creationId xmlns:a16="http://schemas.microsoft.com/office/drawing/2014/main" id="{22F9A31C-DDE0-A840-D3A4-039B068C04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4116" y="1118178"/>
            <a:ext cx="3136113" cy="5029458"/>
          </a:xfrm>
          <a:prstGeom prst="rect">
            <a:avLst/>
          </a:prstGeom>
        </p:spPr>
      </p:pic>
    </p:spTree>
    <p:extLst>
      <p:ext uri="{BB962C8B-B14F-4D97-AF65-F5344CB8AC3E}">
        <p14:creationId xmlns:p14="http://schemas.microsoft.com/office/powerpoint/2010/main" val="241449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1F3C0-C93C-9370-AF7B-FDD8B6527095}"/>
              </a:ext>
            </a:extLst>
          </p:cNvPr>
          <p:cNvSpPr>
            <a:spLocks noGrp="1" noRot="1" noMove="1" noResize="1" noEditPoints="1" noAdjustHandles="1" noChangeArrowheads="1" noChangeShapeType="1"/>
          </p:cNvSpPr>
          <p:nvPr>
            <p:ph type="title"/>
          </p:nvPr>
        </p:nvSpPr>
        <p:spPr/>
        <p:txBody>
          <a:bodyPr>
            <a:normAutofit fontScale="90000"/>
          </a:bodyPr>
          <a:lstStyle/>
          <a:p>
            <a:r>
              <a:rPr lang="nl-NL" b="1" noProof="0">
                <a:solidFill>
                  <a:schemeClr val="accent2"/>
                </a:solidFill>
                <a:latin typeface="Helvetica" panose="020B0604020202020204" pitchFamily="34" charset="0"/>
                <a:cs typeface="Helvetica" panose="020B0604020202020204" pitchFamily="34" charset="0"/>
              </a:rPr>
              <a:t>Donateurs en partners</a:t>
            </a:r>
            <a:endParaRPr lang="nl-NL" noProof="0">
              <a:latin typeface="Helvetica" panose="020B0604020202020204" pitchFamily="34" charset="0"/>
              <a:cs typeface="Helvetica" panose="020B0604020202020204" pitchFamily="34" charset="0"/>
            </a:endParaRPr>
          </a:p>
        </p:txBody>
      </p:sp>
      <p:sp>
        <p:nvSpPr>
          <p:cNvPr id="3" name="Tijdelijke aanduiding voor inhoud 2">
            <a:extLst>
              <a:ext uri="{FF2B5EF4-FFF2-40B4-BE49-F238E27FC236}">
                <a16:creationId xmlns:a16="http://schemas.microsoft.com/office/drawing/2014/main" id="{D716FC17-590E-E999-5E33-2275FEBB7D6D}"/>
              </a:ext>
            </a:extLst>
          </p:cNvPr>
          <p:cNvSpPr txBox="1">
            <a:spLocks noGrp="1" noRot="1" noMove="1" noResize="1" noEditPoints="1" noAdjustHandles="1" noChangeArrowheads="1" noChangeShapeType="1"/>
          </p:cNvSpPr>
          <p:nvPr/>
        </p:nvSpPr>
        <p:spPr>
          <a:xfrm>
            <a:off x="415771" y="1242388"/>
            <a:ext cx="4951200" cy="8645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400" noProof="0"/>
          </a:p>
          <a:p>
            <a:pPr marL="0" indent="0">
              <a:buNone/>
            </a:pPr>
            <a:endParaRPr lang="nl-NL" sz="2400" noProof="0"/>
          </a:p>
        </p:txBody>
      </p:sp>
      <p:sp>
        <p:nvSpPr>
          <p:cNvPr id="14" name="Tekstvak 13">
            <a:extLst>
              <a:ext uri="{FF2B5EF4-FFF2-40B4-BE49-F238E27FC236}">
                <a16:creationId xmlns:a16="http://schemas.microsoft.com/office/drawing/2014/main" id="{93FC6CA0-72AF-0CC9-CCE4-AD3C0674864A}"/>
              </a:ext>
            </a:extLst>
          </p:cNvPr>
          <p:cNvSpPr txBox="1"/>
          <p:nvPr/>
        </p:nvSpPr>
        <p:spPr>
          <a:xfrm>
            <a:off x="418214" y="1091297"/>
            <a:ext cx="5677786" cy="5632311"/>
          </a:xfrm>
          <a:prstGeom prst="rect">
            <a:avLst/>
          </a:prstGeom>
          <a:noFill/>
        </p:spPr>
        <p:txBody>
          <a:bodyPr wrap="square" lIns="91440" tIns="45720" rIns="91440" bIns="45720" anchor="t">
            <a:spAutoFit/>
          </a:bodyPr>
          <a:lstStyle/>
          <a:p>
            <a:pPr marL="0" indent="0">
              <a:lnSpc>
                <a:spcPct val="150000"/>
              </a:lnSpc>
              <a:buNone/>
            </a:pPr>
            <a:r>
              <a:rPr lang="nl-NL" sz="2000" noProof="0" dirty="0">
                <a:latin typeface="Helvetica"/>
                <a:cs typeface="Helvetica"/>
              </a:rPr>
              <a:t>Het werk van de voedselbanken wordt mede mogelijk gemaakt </a:t>
            </a:r>
            <a:r>
              <a:rPr lang="nl-NL" sz="2000" noProof="0" dirty="0">
                <a:latin typeface="Helvetica" panose="020B0604020202020204" pitchFamily="34" charset="0"/>
                <a:cs typeface="Helvetica" panose="020B0604020202020204" pitchFamily="34" charset="0"/>
              </a:rPr>
              <a:t>dankzij de </a:t>
            </a:r>
            <a:r>
              <a:rPr lang="nl-NL" sz="2000" b="1" noProof="0" dirty="0">
                <a:latin typeface="Helvetica" panose="020B0604020202020204" pitchFamily="34" charset="0"/>
                <a:cs typeface="Helvetica" panose="020B0604020202020204" pitchFamily="34" charset="0"/>
              </a:rPr>
              <a:t>onvoorwaardelijke steun </a:t>
            </a:r>
            <a:r>
              <a:rPr lang="nl-NL" sz="2000" noProof="0" dirty="0">
                <a:latin typeface="Helvetica" panose="020B0604020202020204" pitchFamily="34" charset="0"/>
                <a:cs typeface="Helvetica" panose="020B0604020202020204" pitchFamily="34" charset="0"/>
              </a:rPr>
              <a:t>van onze partners in het hele land en de vele </a:t>
            </a:r>
            <a:r>
              <a:rPr lang="nl-NL" sz="2000" b="1" noProof="0" dirty="0">
                <a:latin typeface="Helvetica" panose="020B0604020202020204" pitchFamily="34" charset="0"/>
                <a:cs typeface="Helvetica" panose="020B0604020202020204" pitchFamily="34" charset="0"/>
              </a:rPr>
              <a:t>lokale donateurs</a:t>
            </a:r>
            <a:r>
              <a:rPr lang="nl-NL" sz="2000" noProof="0" dirty="0">
                <a:latin typeface="Helvetica" panose="020B0604020202020204" pitchFamily="34" charset="0"/>
                <a:cs typeface="Helvetica" panose="020B0604020202020204" pitchFamily="34" charset="0"/>
              </a:rPr>
              <a:t>! </a:t>
            </a:r>
          </a:p>
          <a:p>
            <a:pPr>
              <a:lnSpc>
                <a:spcPct val="150000"/>
              </a:lnSpc>
              <a:buClr>
                <a:schemeClr val="accent2"/>
              </a:buClr>
            </a:pPr>
            <a:endParaRPr lang="nl-NL" sz="2000" noProof="0" dirty="0">
              <a:latin typeface="Helvetica" panose="020B0604020202020204" pitchFamily="34" charset="0"/>
              <a:cs typeface="Helvetica" panose="020B0604020202020204" pitchFamily="34" charset="0"/>
            </a:endParaRPr>
          </a:p>
          <a:p>
            <a:pPr marL="285750" indent="-285750">
              <a:lnSpc>
                <a:spcPct val="150000"/>
              </a:lnSpc>
              <a:buClr>
                <a:schemeClr val="accent2"/>
              </a:buClr>
              <a:buFont typeface="Arial" panose="020B0604020202020204" pitchFamily="34" charset="0"/>
              <a:buChar char="•"/>
            </a:pPr>
            <a:r>
              <a:rPr lang="nl-NL" sz="2000" noProof="0" dirty="0">
                <a:latin typeface="Helvetica" panose="020B0604020202020204" pitchFamily="34" charset="0"/>
                <a:cs typeface="Helvetica" panose="020B0604020202020204" pitchFamily="34" charset="0"/>
              </a:rPr>
              <a:t>Goederen (voedsel en overige producten)</a:t>
            </a:r>
          </a:p>
          <a:p>
            <a:pPr marL="285750" indent="-285750">
              <a:lnSpc>
                <a:spcPct val="150000"/>
              </a:lnSpc>
              <a:buClr>
                <a:schemeClr val="accent2"/>
              </a:buClr>
              <a:buFont typeface="Arial" panose="020B0604020202020204" pitchFamily="34" charset="0"/>
              <a:buChar char="•"/>
            </a:pPr>
            <a:r>
              <a:rPr lang="nl-NL" sz="2000" noProof="0" dirty="0">
                <a:latin typeface="Helvetica" panose="020B0604020202020204" pitchFamily="34" charset="0"/>
                <a:cs typeface="Helvetica" panose="020B0604020202020204" pitchFamily="34" charset="0"/>
              </a:rPr>
              <a:t>Geld</a:t>
            </a:r>
          </a:p>
          <a:p>
            <a:pPr marL="285750" indent="-285750">
              <a:lnSpc>
                <a:spcPct val="150000"/>
              </a:lnSpc>
              <a:buClr>
                <a:schemeClr val="accent2"/>
              </a:buClr>
              <a:buFont typeface="Arial" panose="020B0604020202020204" pitchFamily="34" charset="0"/>
              <a:buChar char="•"/>
            </a:pPr>
            <a:r>
              <a:rPr lang="nl-NL" sz="2000" noProof="0" dirty="0">
                <a:latin typeface="Helvetica" panose="020B0604020202020204" pitchFamily="34" charset="0"/>
                <a:cs typeface="Helvetica" panose="020B0604020202020204" pitchFamily="34" charset="0"/>
              </a:rPr>
              <a:t>Diensten</a:t>
            </a:r>
          </a:p>
          <a:p>
            <a:pPr>
              <a:buClr>
                <a:schemeClr val="accent2"/>
              </a:buClr>
            </a:pPr>
            <a:endParaRPr lang="nl-NL" sz="2000" dirty="0">
              <a:highlight>
                <a:srgbClr val="FFFF00"/>
              </a:highlight>
              <a:latin typeface="Helvetica" panose="020B0604020202020204" pitchFamily="34" charset="0"/>
              <a:cs typeface="Helvetica" panose="020B0604020202020204" pitchFamily="34" charset="0"/>
            </a:endParaRPr>
          </a:p>
          <a:p>
            <a:pPr>
              <a:buClr>
                <a:schemeClr val="accent2"/>
              </a:buClr>
            </a:pPr>
            <a:r>
              <a:rPr lang="nl-NL" sz="2000" dirty="0">
                <a:solidFill>
                  <a:schemeClr val="accent2"/>
                </a:solidFill>
                <a:latin typeface="Helvetica" panose="020B0604020202020204" pitchFamily="34" charset="0"/>
                <a:cs typeface="Helvetica" panose="020B0604020202020204" pitchFamily="34" charset="0"/>
              </a:rPr>
              <a:t>Super </a:t>
            </a:r>
            <a:r>
              <a:rPr lang="nl-NL" sz="2000" b="1" dirty="0">
                <a:solidFill>
                  <a:schemeClr val="accent2"/>
                </a:solidFill>
                <a:latin typeface="Helvetica" panose="020B0604020202020204" pitchFamily="34" charset="0"/>
                <a:cs typeface="Helvetica" panose="020B0604020202020204" pitchFamily="34" charset="0"/>
              </a:rPr>
              <a:t>waardevol!</a:t>
            </a:r>
          </a:p>
          <a:p>
            <a:pPr>
              <a:buClr>
                <a:schemeClr val="accent2"/>
              </a:buClr>
            </a:pPr>
            <a:endParaRPr lang="nl-NL" sz="2000" dirty="0">
              <a:highlight>
                <a:srgbClr val="FFFF00"/>
              </a:highlight>
              <a:latin typeface="Helvetica" panose="020B0604020202020204" pitchFamily="34" charset="0"/>
              <a:cs typeface="Helvetica" panose="020B0604020202020204" pitchFamily="34" charset="0"/>
            </a:endParaRPr>
          </a:p>
          <a:p>
            <a:pPr>
              <a:buClr>
                <a:schemeClr val="accent2"/>
              </a:buClr>
            </a:pPr>
            <a:endParaRPr lang="nl-NL" sz="2000" dirty="0">
              <a:highlight>
                <a:srgbClr val="FFFF00"/>
              </a:highlight>
              <a:latin typeface="Helvetica" panose="020B0604020202020204" pitchFamily="34" charset="0"/>
              <a:cs typeface="Helvetica" panose="020B0604020202020204" pitchFamily="34" charset="0"/>
            </a:endParaRPr>
          </a:p>
          <a:p>
            <a:pPr>
              <a:buClr>
                <a:schemeClr val="accent2"/>
              </a:buClr>
            </a:pPr>
            <a:endParaRPr lang="nl-NL" sz="2000" dirty="0">
              <a:highlight>
                <a:srgbClr val="FFFF00"/>
              </a:highlight>
              <a:latin typeface="Helvetica" panose="020B0604020202020204" pitchFamily="34" charset="0"/>
              <a:cs typeface="Helvetica" panose="020B0604020202020204" pitchFamily="34" charset="0"/>
            </a:endParaRPr>
          </a:p>
          <a:p>
            <a:pPr>
              <a:buClr>
                <a:schemeClr val="accent2"/>
              </a:buClr>
            </a:pPr>
            <a:endParaRPr lang="nl-NL" sz="2000" noProof="0" dirty="0">
              <a:highlight>
                <a:srgbClr val="FFFF00"/>
              </a:highlight>
              <a:latin typeface="Helvetica" panose="020B0604020202020204" pitchFamily="34" charset="0"/>
              <a:cs typeface="Helvetica" panose="020B0604020202020204" pitchFamily="34" charset="0"/>
            </a:endParaRPr>
          </a:p>
        </p:txBody>
      </p:sp>
      <p:pic>
        <p:nvPicPr>
          <p:cNvPr id="18" name="Afbeelding 17">
            <a:extLst>
              <a:ext uri="{FF2B5EF4-FFF2-40B4-BE49-F238E27FC236}">
                <a16:creationId xmlns:a16="http://schemas.microsoft.com/office/drawing/2014/main" id="{F6B00071-36FE-106A-E0AC-2251093EB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5053" y="682906"/>
            <a:ext cx="5812844" cy="4969169"/>
          </a:xfrm>
          <a:prstGeom prst="rect">
            <a:avLst/>
          </a:prstGeom>
        </p:spPr>
      </p:pic>
    </p:spTree>
    <p:extLst>
      <p:ext uri="{BB962C8B-B14F-4D97-AF65-F5344CB8AC3E}">
        <p14:creationId xmlns:p14="http://schemas.microsoft.com/office/powerpoint/2010/main" val="355928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7F602-C03F-EF57-D052-3F8504B07D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CF1A1B-CE77-0182-E6D8-693911B4F7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848" y="1152175"/>
            <a:ext cx="4289164" cy="2167286"/>
          </a:xfrm>
          <a:prstGeom prst="rect">
            <a:avLst/>
          </a:prstGeom>
        </p:spPr>
      </p:pic>
      <p:sp>
        <p:nvSpPr>
          <p:cNvPr id="6" name="TextBox 5">
            <a:extLst>
              <a:ext uri="{FF2B5EF4-FFF2-40B4-BE49-F238E27FC236}">
                <a16:creationId xmlns:a16="http://schemas.microsoft.com/office/drawing/2014/main" id="{9BE6CC47-D995-91CF-CC65-7C85F92C1276}"/>
              </a:ext>
            </a:extLst>
          </p:cNvPr>
          <p:cNvSpPr txBox="1"/>
          <p:nvPr/>
        </p:nvSpPr>
        <p:spPr>
          <a:xfrm>
            <a:off x="4937425" y="1115745"/>
            <a:ext cx="4189228" cy="646331"/>
          </a:xfrm>
          <a:prstGeom prst="rect">
            <a:avLst/>
          </a:prstGeom>
          <a:noFill/>
        </p:spPr>
        <p:txBody>
          <a:bodyPr wrap="square">
            <a:spAutoFit/>
          </a:bodyPr>
          <a:lstStyle/>
          <a:p>
            <a:r>
              <a:rPr lang="nl-NL" dirty="0">
                <a:latin typeface="Helvetica" panose="020B0604020202020204" pitchFamily="34" charset="0"/>
                <a:cs typeface="Helvetica" panose="020B0604020202020204" pitchFamily="34" charset="0"/>
                <a:hlinkClick r:id="rId4"/>
              </a:rPr>
              <a:t>De laatste pluk - project van de Nederlandse Uitdaging</a:t>
            </a:r>
            <a:endParaRPr lang="nl-NL" dirty="0">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B8F14A13-8D9E-9E6F-5B06-97D7026436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7092" y="939326"/>
            <a:ext cx="2481018" cy="1798889"/>
          </a:xfrm>
          <a:prstGeom prst="rect">
            <a:avLst/>
          </a:prstGeom>
        </p:spPr>
      </p:pic>
      <p:sp>
        <p:nvSpPr>
          <p:cNvPr id="12" name="TextBox 11">
            <a:extLst>
              <a:ext uri="{FF2B5EF4-FFF2-40B4-BE49-F238E27FC236}">
                <a16:creationId xmlns:a16="http://schemas.microsoft.com/office/drawing/2014/main" id="{5B2F58FE-1621-FE77-4512-AD26591EBB06}"/>
              </a:ext>
            </a:extLst>
          </p:cNvPr>
          <p:cNvSpPr txBox="1"/>
          <p:nvPr/>
        </p:nvSpPr>
        <p:spPr>
          <a:xfrm>
            <a:off x="4937426" y="1873956"/>
            <a:ext cx="4189228" cy="1200329"/>
          </a:xfrm>
          <a:prstGeom prst="rect">
            <a:avLst/>
          </a:prstGeom>
          <a:noFill/>
        </p:spPr>
        <p:txBody>
          <a:bodyPr wrap="square" rtlCol="0">
            <a:spAutoFit/>
          </a:bodyPr>
          <a:lstStyle/>
          <a:p>
            <a:r>
              <a:rPr lang="nl-NL" dirty="0">
                <a:latin typeface="Helvetica" panose="020B0604020202020204" pitchFamily="34" charset="0"/>
                <a:cs typeface="Helvetica" panose="020B0604020202020204" pitchFamily="34" charset="0"/>
              </a:rPr>
              <a:t>Bekijk het filmpje en doe mee met de laatste pluk! </a:t>
            </a:r>
            <a:r>
              <a:rPr lang="nl-NL" dirty="0">
                <a:latin typeface="Helvetica" panose="020B0604020202020204" pitchFamily="34" charset="0"/>
                <a:cs typeface="Helvetica" panose="020B0604020202020204" pitchFamily="34" charset="0"/>
                <a:hlinkClick r:id="rId6"/>
              </a:rPr>
              <a:t>https://youtu.be/J-lCEbKTjJQ</a:t>
            </a:r>
            <a:endParaRPr lang="nl-NL" dirty="0">
              <a:latin typeface="Helvetica" panose="020B0604020202020204" pitchFamily="34" charset="0"/>
              <a:cs typeface="Helvetica" panose="020B0604020202020204" pitchFamily="34" charset="0"/>
            </a:endParaRPr>
          </a:p>
          <a:p>
            <a:endParaRPr lang="nl-NL" dirty="0"/>
          </a:p>
        </p:txBody>
      </p:sp>
      <p:pic>
        <p:nvPicPr>
          <p:cNvPr id="14" name="Picture 13">
            <a:extLst>
              <a:ext uri="{FF2B5EF4-FFF2-40B4-BE49-F238E27FC236}">
                <a16:creationId xmlns:a16="http://schemas.microsoft.com/office/drawing/2014/main" id="{C2C25CB8-FBF1-C719-332B-F7FB9D6F16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4267" y="2738215"/>
            <a:ext cx="5593843" cy="1466128"/>
          </a:xfrm>
          <a:prstGeom prst="rect">
            <a:avLst/>
          </a:prstGeom>
        </p:spPr>
      </p:pic>
      <p:sp>
        <p:nvSpPr>
          <p:cNvPr id="17" name="TextBox 16">
            <a:extLst>
              <a:ext uri="{FF2B5EF4-FFF2-40B4-BE49-F238E27FC236}">
                <a16:creationId xmlns:a16="http://schemas.microsoft.com/office/drawing/2014/main" id="{800668DA-FD1B-229A-49F8-B790330C0BD3}"/>
              </a:ext>
            </a:extLst>
          </p:cNvPr>
          <p:cNvSpPr txBox="1"/>
          <p:nvPr/>
        </p:nvSpPr>
        <p:spPr>
          <a:xfrm>
            <a:off x="6344017" y="4264764"/>
            <a:ext cx="5593843" cy="1569660"/>
          </a:xfrm>
          <a:prstGeom prst="rect">
            <a:avLst/>
          </a:prstGeom>
          <a:noFill/>
        </p:spPr>
        <p:txBody>
          <a:bodyPr wrap="square">
            <a:spAutoFit/>
          </a:bodyPr>
          <a:lstStyle/>
          <a:p>
            <a:r>
              <a:rPr lang="nl-NL" sz="1600" b="0" i="0" dirty="0">
                <a:solidFill>
                  <a:srgbClr val="000000"/>
                </a:solidFill>
                <a:effectLst/>
                <a:latin typeface="Helvetica" panose="020B0604020202020204" pitchFamily="34" charset="0"/>
                <a:cs typeface="Helvetica" panose="020B0604020202020204" pitchFamily="34" charset="0"/>
              </a:rPr>
              <a:t>De </a:t>
            </a:r>
            <a:r>
              <a:rPr lang="nl-NL" sz="1600" b="1" i="0" dirty="0">
                <a:solidFill>
                  <a:srgbClr val="000000"/>
                </a:solidFill>
                <a:effectLst/>
                <a:latin typeface="Helvetica" panose="020B0604020202020204" pitchFamily="34" charset="0"/>
                <a:cs typeface="Helvetica" panose="020B0604020202020204" pitchFamily="34" charset="0"/>
              </a:rPr>
              <a:t>Groente &amp; Fruitbrigade </a:t>
            </a:r>
            <a:r>
              <a:rPr lang="nl-NL" sz="1600" b="0" i="0" dirty="0">
                <a:solidFill>
                  <a:srgbClr val="000000"/>
                </a:solidFill>
                <a:effectLst/>
                <a:latin typeface="Helvetica" panose="020B0604020202020204" pitchFamily="34" charset="0"/>
                <a:cs typeface="Helvetica" panose="020B0604020202020204" pitchFamily="34" charset="0"/>
              </a:rPr>
              <a:t>ontvangt partijen buitenbeentjes en overschotten van telers of handelaren. </a:t>
            </a:r>
            <a:r>
              <a:rPr lang="nl-NL" sz="1600" b="1" i="0" dirty="0">
                <a:solidFill>
                  <a:srgbClr val="000000"/>
                </a:solidFill>
                <a:effectLst/>
                <a:latin typeface="Helvetica" panose="020B0604020202020204" pitchFamily="34" charset="0"/>
                <a:cs typeface="Helvetica" panose="020B0604020202020204" pitchFamily="34" charset="0"/>
              </a:rPr>
              <a:t>Op 3 locaties </a:t>
            </a:r>
            <a:r>
              <a:rPr lang="nl-NL" sz="1600" b="0" i="0" dirty="0">
                <a:solidFill>
                  <a:srgbClr val="000000"/>
                </a:solidFill>
                <a:effectLst/>
                <a:latin typeface="Helvetica" panose="020B0604020202020204" pitchFamily="34" charset="0"/>
                <a:cs typeface="Helvetica" panose="020B0604020202020204" pitchFamily="34" charset="0"/>
              </a:rPr>
              <a:t>wordt alles gecontroleerd en </a:t>
            </a:r>
            <a:r>
              <a:rPr lang="nl-NL" sz="1600" dirty="0" err="1">
                <a:solidFill>
                  <a:srgbClr val="000000"/>
                </a:solidFill>
                <a:latin typeface="Helvetica" panose="020B0604020202020204" pitchFamily="34" charset="0"/>
                <a:cs typeface="Helvetica" panose="020B0604020202020204" pitchFamily="34" charset="0"/>
              </a:rPr>
              <a:t>her</a:t>
            </a:r>
            <a:r>
              <a:rPr lang="nl-NL" sz="1600" b="0" i="0" dirty="0" err="1">
                <a:solidFill>
                  <a:srgbClr val="000000"/>
                </a:solidFill>
                <a:effectLst/>
                <a:latin typeface="Helvetica" panose="020B0604020202020204" pitchFamily="34" charset="0"/>
                <a:cs typeface="Helvetica" panose="020B0604020202020204" pitchFamily="34" charset="0"/>
              </a:rPr>
              <a:t>verpakt</a:t>
            </a:r>
            <a:r>
              <a:rPr lang="nl-NL" sz="1600" b="0" i="0" dirty="0">
                <a:solidFill>
                  <a:srgbClr val="000000"/>
                </a:solidFill>
                <a:effectLst/>
                <a:latin typeface="Helvetica" panose="020B0604020202020204" pitchFamily="34" charset="0"/>
                <a:cs typeface="Helvetica" panose="020B0604020202020204" pitchFamily="34" charset="0"/>
              </a:rPr>
              <a:t>. Via de distributiecentra worden de verse producten verdeeld over de </a:t>
            </a:r>
            <a:r>
              <a:rPr lang="nl-NL" sz="1600" b="0" i="0" dirty="0" err="1">
                <a:solidFill>
                  <a:srgbClr val="000000"/>
                </a:solidFill>
                <a:effectLst/>
                <a:latin typeface="Helvetica" panose="020B0604020202020204" pitchFamily="34" charset="0"/>
                <a:cs typeface="Helvetica" panose="020B0604020202020204" pitchFamily="34" charset="0"/>
              </a:rPr>
              <a:t>voedselbanken</a:t>
            </a:r>
            <a:r>
              <a:rPr lang="nl-NL" sz="1600" b="0" i="0" dirty="0">
                <a:solidFill>
                  <a:srgbClr val="000000"/>
                </a:solidFill>
                <a:effectLst/>
                <a:latin typeface="Helvetica" panose="020B0604020202020204" pitchFamily="34" charset="0"/>
                <a:cs typeface="Helvetica" panose="020B0604020202020204" pitchFamily="34" charset="0"/>
              </a:rPr>
              <a:t>. Zo ontvangen klanten wekelijks vers groente en fruit!</a:t>
            </a:r>
            <a:endParaRPr lang="nl-NL" sz="1600" dirty="0">
              <a:latin typeface="Helvetica" panose="020B0604020202020204" pitchFamily="34" charset="0"/>
              <a:cs typeface="Helvetica" panose="020B0604020202020204" pitchFamily="34" charset="0"/>
            </a:endParaRPr>
          </a:p>
        </p:txBody>
      </p:sp>
      <p:sp>
        <p:nvSpPr>
          <p:cNvPr id="2" name="Titel 1">
            <a:extLst>
              <a:ext uri="{FF2B5EF4-FFF2-40B4-BE49-F238E27FC236}">
                <a16:creationId xmlns:a16="http://schemas.microsoft.com/office/drawing/2014/main" id="{F693BFE0-0697-FC41-32D8-335D6F392792}"/>
              </a:ext>
            </a:extLst>
          </p:cNvPr>
          <p:cNvSpPr txBox="1">
            <a:spLocks/>
          </p:cNvSpPr>
          <p:nvPr/>
        </p:nvSpPr>
        <p:spPr>
          <a:xfrm>
            <a:off x="399393" y="388884"/>
            <a:ext cx="11403724" cy="66215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a:lstStyle>
          <a:p>
            <a:r>
              <a:rPr lang="nl-NL" dirty="0">
                <a:solidFill>
                  <a:schemeClr val="accent2"/>
                </a:solidFill>
                <a:latin typeface="Helvetica" panose="020B0604020202020204" pitchFamily="34" charset="0"/>
                <a:cs typeface="Helvetica" panose="020B0604020202020204" pitchFamily="34" charset="0"/>
              </a:rPr>
              <a:t>Voorbeelden van samenwerking</a:t>
            </a:r>
          </a:p>
        </p:txBody>
      </p:sp>
      <p:pic>
        <p:nvPicPr>
          <p:cNvPr id="4" name="Afbeelding 4">
            <a:extLst>
              <a:ext uri="{FF2B5EF4-FFF2-40B4-BE49-F238E27FC236}">
                <a16:creationId xmlns:a16="http://schemas.microsoft.com/office/drawing/2014/main" id="{A4466740-6DA7-5390-8246-281C558989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17292" y="4060714"/>
            <a:ext cx="2978708" cy="2010000"/>
          </a:xfrm>
          <a:prstGeom prst="rect">
            <a:avLst/>
          </a:prstGeom>
        </p:spPr>
      </p:pic>
      <p:sp>
        <p:nvSpPr>
          <p:cNvPr id="5" name="Tekstvak 13">
            <a:extLst>
              <a:ext uri="{FF2B5EF4-FFF2-40B4-BE49-F238E27FC236}">
                <a16:creationId xmlns:a16="http://schemas.microsoft.com/office/drawing/2014/main" id="{1FDA7F82-94A0-8CD5-DF65-7DE2CF8F632D}"/>
              </a:ext>
            </a:extLst>
          </p:cNvPr>
          <p:cNvSpPr txBox="1"/>
          <p:nvPr/>
        </p:nvSpPr>
        <p:spPr>
          <a:xfrm>
            <a:off x="572848" y="4060714"/>
            <a:ext cx="2555928" cy="1815882"/>
          </a:xfrm>
          <a:prstGeom prst="rect">
            <a:avLst/>
          </a:prstGeom>
          <a:noFill/>
        </p:spPr>
        <p:txBody>
          <a:bodyPr wrap="square" lIns="91440" tIns="45720" rIns="91440" bIns="45720" anchor="t">
            <a:spAutoFit/>
          </a:bodyPr>
          <a:lstStyle/>
          <a:p>
            <a:pPr>
              <a:buClr>
                <a:schemeClr val="accent2"/>
              </a:buClr>
            </a:pPr>
            <a:r>
              <a:rPr lang="nl-NL" sz="1600" b="1" noProof="0" dirty="0">
                <a:latin typeface="Helvetica"/>
                <a:cs typeface="Helvetica"/>
              </a:rPr>
              <a:t>Albert Heijn </a:t>
            </a:r>
            <a:r>
              <a:rPr lang="nl-NL" sz="1600" noProof="0" dirty="0">
                <a:latin typeface="Helvetica"/>
                <a:cs typeface="Helvetica"/>
              </a:rPr>
              <a:t>organiseert de tweejaarlijkse actie </a:t>
            </a:r>
            <a:r>
              <a:rPr lang="nl-NL" sz="1600" b="1" noProof="0" dirty="0">
                <a:latin typeface="Helvetica"/>
                <a:cs typeface="Helvetica"/>
              </a:rPr>
              <a:t>‘Op een lege maag kun je niet leren’ </a:t>
            </a:r>
            <a:r>
              <a:rPr lang="nl-NL" sz="1600" noProof="0" dirty="0">
                <a:latin typeface="Helvetica"/>
                <a:cs typeface="Helvetica"/>
              </a:rPr>
              <a:t>samen met Voedselbanken in Nederland. </a:t>
            </a:r>
          </a:p>
          <a:p>
            <a:pPr>
              <a:buClr>
                <a:schemeClr val="accent2"/>
              </a:buClr>
            </a:pPr>
            <a:endParaRPr lang="nl-NL" sz="1600" noProof="0" dirty="0">
              <a:latin typeface="Helvetica"/>
              <a:cs typeface="Helvetica"/>
            </a:endParaRPr>
          </a:p>
        </p:txBody>
      </p:sp>
    </p:spTree>
    <p:extLst>
      <p:ext uri="{BB962C8B-B14F-4D97-AF65-F5344CB8AC3E}">
        <p14:creationId xmlns:p14="http://schemas.microsoft.com/office/powerpoint/2010/main" val="395576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54232-4F2C-4949-3A50-A1C5BB069A77}"/>
              </a:ext>
            </a:extLst>
          </p:cNvPr>
          <p:cNvSpPr>
            <a:spLocks noGrp="1"/>
          </p:cNvSpPr>
          <p:nvPr>
            <p:ph type="title"/>
          </p:nvPr>
        </p:nvSpPr>
        <p:spPr/>
        <p:txBody>
          <a:bodyPr>
            <a:normAutofit fontScale="90000"/>
          </a:bodyPr>
          <a:lstStyle/>
          <a:p>
            <a:r>
              <a:rPr lang="nl-NL">
                <a:solidFill>
                  <a:schemeClr val="accent2"/>
                </a:solidFill>
                <a:latin typeface="Helvetica" panose="020B0604020202020204" pitchFamily="34" charset="0"/>
                <a:cs typeface="Helvetica" panose="020B0604020202020204" pitchFamily="34" charset="0"/>
              </a:rPr>
              <a:t>Hoe kan jij helpen?</a:t>
            </a:r>
          </a:p>
        </p:txBody>
      </p:sp>
      <p:sp>
        <p:nvSpPr>
          <p:cNvPr id="3" name="Tijdelijke aanduiding voor inhoud 2">
            <a:extLst>
              <a:ext uri="{FF2B5EF4-FFF2-40B4-BE49-F238E27FC236}">
                <a16:creationId xmlns:a16="http://schemas.microsoft.com/office/drawing/2014/main" id="{C4915DEE-86DA-2832-8D52-666F512E9CFF}"/>
              </a:ext>
            </a:extLst>
          </p:cNvPr>
          <p:cNvSpPr>
            <a:spLocks noGrp="1"/>
          </p:cNvSpPr>
          <p:nvPr>
            <p:ph idx="1"/>
          </p:nvPr>
        </p:nvSpPr>
        <p:spPr>
          <a:xfrm>
            <a:off x="399393" y="933917"/>
            <a:ext cx="4836470" cy="5254232"/>
          </a:xfrm>
        </p:spPr>
        <p:txBody>
          <a:bodyPr>
            <a:noAutofit/>
          </a:bodyPr>
          <a:lstStyle/>
          <a:p>
            <a:pPr>
              <a:lnSpc>
                <a:spcPct val="150000"/>
              </a:lnSpc>
            </a:pPr>
            <a:r>
              <a:rPr lang="nl-NL" sz="2000" dirty="0">
                <a:latin typeface="Helvetica" panose="020B0604020202020204" pitchFamily="34" charset="0"/>
                <a:cs typeface="Helvetica" panose="020B0604020202020204" pitchFamily="34" charset="0"/>
              </a:rPr>
              <a:t>Vrijwilligerswerk</a:t>
            </a:r>
          </a:p>
          <a:p>
            <a:pPr>
              <a:lnSpc>
                <a:spcPct val="150000"/>
              </a:lnSpc>
            </a:pPr>
            <a:r>
              <a:rPr lang="nl-NL" sz="2000" dirty="0">
                <a:latin typeface="Helvetica" panose="020B0604020202020204" pitchFamily="34" charset="0"/>
                <a:cs typeface="Helvetica" panose="020B0604020202020204" pitchFamily="34" charset="0"/>
              </a:rPr>
              <a:t>Inzamelingsacties</a:t>
            </a:r>
          </a:p>
          <a:p>
            <a:pPr>
              <a:lnSpc>
                <a:spcPct val="150000"/>
              </a:lnSpc>
            </a:pPr>
            <a:r>
              <a:rPr lang="nl-NL" sz="2000" dirty="0">
                <a:latin typeface="Helvetica" panose="020B0604020202020204" pitchFamily="34" charset="0"/>
                <a:cs typeface="Helvetica" panose="020B0604020202020204" pitchFamily="34" charset="0"/>
              </a:rPr>
              <a:t>Sponsorloop</a:t>
            </a:r>
          </a:p>
          <a:p>
            <a:pPr marL="0" indent="0" algn="l" fontAlgn="base">
              <a:lnSpc>
                <a:spcPct val="150000"/>
              </a:lnSpc>
              <a:buNone/>
            </a:pPr>
            <a:r>
              <a:rPr lang="nl-NL" sz="2000" b="1" i="0" dirty="0">
                <a:solidFill>
                  <a:srgbClr val="000000"/>
                </a:solidFill>
                <a:effectLst/>
                <a:latin typeface="Helvetica" panose="020B0604020202020204" pitchFamily="34" charset="0"/>
                <a:cs typeface="Helvetica" panose="020B0604020202020204" pitchFamily="34" charset="0"/>
              </a:rPr>
              <a:t>Onderwerp nodig </a:t>
            </a:r>
            <a:r>
              <a:rPr lang="nl-NL" sz="2000" b="0" i="0" dirty="0">
                <a:solidFill>
                  <a:srgbClr val="000000"/>
                </a:solidFill>
                <a:effectLst/>
                <a:latin typeface="Helvetica" panose="020B0604020202020204" pitchFamily="34" charset="0"/>
                <a:cs typeface="Helvetica" panose="020B0604020202020204" pitchFamily="34" charset="0"/>
              </a:rPr>
              <a:t>voor een debat, spreekbeurt, profielwerkstuk? Denk dan eens aan:</a:t>
            </a:r>
          </a:p>
          <a:p>
            <a:pPr lvl="1" fontAlgn="base">
              <a:lnSpc>
                <a:spcPct val="150000"/>
              </a:lnSpc>
            </a:pPr>
            <a:r>
              <a:rPr lang="nl-NL" sz="2000" b="0" i="0" dirty="0">
                <a:solidFill>
                  <a:srgbClr val="000000"/>
                </a:solidFill>
                <a:effectLst/>
                <a:latin typeface="Helvetica" panose="020B0604020202020204" pitchFamily="34" charset="0"/>
                <a:cs typeface="Helvetica" panose="020B0604020202020204" pitchFamily="34" charset="0"/>
              </a:rPr>
              <a:t>Rol voedselbanken in Nederland</a:t>
            </a:r>
          </a:p>
          <a:p>
            <a:pPr lvl="1" fontAlgn="base">
              <a:lnSpc>
                <a:spcPct val="150000"/>
              </a:lnSpc>
            </a:pPr>
            <a:r>
              <a:rPr lang="nl-NL" sz="2000" dirty="0">
                <a:solidFill>
                  <a:srgbClr val="000000"/>
                </a:solidFill>
                <a:latin typeface="Helvetica" panose="020B0604020202020204" pitchFamily="34" charset="0"/>
                <a:cs typeface="Helvetica" panose="020B0604020202020204" pitchFamily="34" charset="0"/>
              </a:rPr>
              <a:t>Armoede in Nederland</a:t>
            </a:r>
          </a:p>
          <a:p>
            <a:pPr lvl="1" fontAlgn="base">
              <a:lnSpc>
                <a:spcPct val="150000"/>
              </a:lnSpc>
            </a:pPr>
            <a:r>
              <a:rPr lang="nl-NL" sz="2000" b="0" i="0" dirty="0">
                <a:solidFill>
                  <a:srgbClr val="000000"/>
                </a:solidFill>
                <a:effectLst/>
                <a:latin typeface="Helvetica" panose="020B0604020202020204" pitchFamily="34" charset="0"/>
                <a:cs typeface="Helvetica" panose="020B0604020202020204" pitchFamily="34" charset="0"/>
              </a:rPr>
              <a:t>Voedselverspilling</a:t>
            </a:r>
          </a:p>
          <a:p>
            <a:pPr lvl="1" fontAlgn="base">
              <a:lnSpc>
                <a:spcPct val="150000"/>
              </a:lnSpc>
            </a:pPr>
            <a:r>
              <a:rPr lang="nl-NL" sz="2000" dirty="0">
                <a:solidFill>
                  <a:srgbClr val="000000"/>
                </a:solidFill>
                <a:latin typeface="Helvetica" panose="020B0604020202020204" pitchFamily="34" charset="0"/>
                <a:cs typeface="Helvetica" panose="020B0604020202020204" pitchFamily="34" charset="0"/>
              </a:rPr>
              <a:t>Vrijwilligerswerk</a:t>
            </a:r>
            <a:endParaRPr lang="nl-NL" sz="2000" dirty="0"/>
          </a:p>
        </p:txBody>
      </p:sp>
      <p:sp>
        <p:nvSpPr>
          <p:cNvPr id="4" name="TextBox 3">
            <a:extLst>
              <a:ext uri="{FF2B5EF4-FFF2-40B4-BE49-F238E27FC236}">
                <a16:creationId xmlns:a16="http://schemas.microsoft.com/office/drawing/2014/main" id="{26CDAB7E-FCE8-AE16-637A-9D0B85992B13}"/>
              </a:ext>
            </a:extLst>
          </p:cNvPr>
          <p:cNvSpPr txBox="1"/>
          <p:nvPr/>
        </p:nvSpPr>
        <p:spPr>
          <a:xfrm>
            <a:off x="6351442" y="4916575"/>
            <a:ext cx="5315840" cy="954107"/>
          </a:xfrm>
          <a:prstGeom prst="rect">
            <a:avLst/>
          </a:prstGeom>
          <a:noFill/>
        </p:spPr>
        <p:txBody>
          <a:bodyPr wrap="square" rtlCol="0">
            <a:spAutoFit/>
          </a:bodyPr>
          <a:lstStyle/>
          <a:p>
            <a:pPr algn="r"/>
            <a:r>
              <a:rPr lang="nl-NL" sz="2800" dirty="0">
                <a:solidFill>
                  <a:schemeClr val="accent2"/>
                </a:solidFill>
                <a:latin typeface="Helvetica" panose="020B0604020202020204" pitchFamily="34" charset="0"/>
                <a:cs typeface="Helvetica" panose="020B0604020202020204" pitchFamily="34" charset="0"/>
              </a:rPr>
              <a:t>Vanaf vandaag ben jij onze </a:t>
            </a:r>
            <a:r>
              <a:rPr lang="nl-NL" sz="2800" b="1" dirty="0">
                <a:solidFill>
                  <a:schemeClr val="accent2"/>
                </a:solidFill>
                <a:latin typeface="Helvetica" panose="020B0604020202020204" pitchFamily="34" charset="0"/>
                <a:cs typeface="Helvetica" panose="020B0604020202020204" pitchFamily="34" charset="0"/>
              </a:rPr>
              <a:t>beste boodschapper</a:t>
            </a:r>
            <a:r>
              <a:rPr lang="nl-NL" sz="2800" dirty="0">
                <a:solidFill>
                  <a:schemeClr val="accent2"/>
                </a:solidFill>
                <a:latin typeface="Helvetica" panose="020B0604020202020204" pitchFamily="34" charset="0"/>
                <a:cs typeface="Helvetica" panose="020B0604020202020204" pitchFamily="34" charset="0"/>
              </a:rPr>
              <a:t>!</a:t>
            </a:r>
          </a:p>
        </p:txBody>
      </p:sp>
      <p:pic>
        <p:nvPicPr>
          <p:cNvPr id="6" name="Afbeelding 4">
            <a:extLst>
              <a:ext uri="{FF2B5EF4-FFF2-40B4-BE49-F238E27FC236}">
                <a16:creationId xmlns:a16="http://schemas.microsoft.com/office/drawing/2014/main" id="{5AA5B00F-6AC5-A898-9D6F-A61B1FC63CBA}"/>
              </a:ext>
            </a:extLst>
          </p:cNvPr>
          <p:cNvPicPr/>
          <p:nvPr/>
        </p:nvPicPr>
        <p:blipFill>
          <a:blip r:embed="rId2" cstate="email">
            <a:extLst>
              <a:ext uri="{28A0092B-C50C-407E-A947-70E740481C1C}">
                <a14:useLocalDpi xmlns:a14="http://schemas.microsoft.com/office/drawing/2010/main"/>
              </a:ext>
            </a:extLst>
          </a:blip>
          <a:stretch>
            <a:fillRect/>
          </a:stretch>
        </p:blipFill>
        <p:spPr>
          <a:xfrm>
            <a:off x="5472285" y="273469"/>
            <a:ext cx="6330832" cy="2669628"/>
          </a:xfrm>
          <a:prstGeom prst="rect">
            <a:avLst/>
          </a:prstGeom>
        </p:spPr>
      </p:pic>
    </p:spTree>
    <p:extLst>
      <p:ext uri="{BB962C8B-B14F-4D97-AF65-F5344CB8AC3E}">
        <p14:creationId xmlns:p14="http://schemas.microsoft.com/office/powerpoint/2010/main" val="317325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77B4B25D-661C-2F61-31D9-14E016BF1C97}"/>
              </a:ext>
            </a:extLst>
          </p:cNvPr>
          <p:cNvSpPr>
            <a:spLocks noGrp="1"/>
          </p:cNvSpPr>
          <p:nvPr>
            <p:ph type="title"/>
          </p:nvPr>
        </p:nvSpPr>
        <p:spPr>
          <a:xfrm>
            <a:off x="399393" y="388884"/>
            <a:ext cx="2193336" cy="662150"/>
          </a:xfrm>
        </p:spPr>
        <p:txBody>
          <a:bodyPr>
            <a:normAutofit fontScale="90000"/>
          </a:bodyPr>
          <a:lstStyle/>
          <a:p>
            <a:r>
              <a:rPr lang="nl-NL">
                <a:solidFill>
                  <a:schemeClr val="accent2"/>
                </a:solidFill>
                <a:latin typeface="Helvetica" panose="020B0604020202020204" pitchFamily="34" charset="0"/>
                <a:cs typeface="Helvetica" panose="020B0604020202020204" pitchFamily="34" charset="0"/>
              </a:rPr>
              <a:t>Vragen?</a:t>
            </a:r>
          </a:p>
        </p:txBody>
      </p:sp>
      <p:pic>
        <p:nvPicPr>
          <p:cNvPr id="2" name="Picture 1">
            <a:extLst>
              <a:ext uri="{FF2B5EF4-FFF2-40B4-BE49-F238E27FC236}">
                <a16:creationId xmlns:a16="http://schemas.microsoft.com/office/drawing/2014/main" id="{6A6FF5A8-D345-322E-12D5-5B4469DD2D21}"/>
              </a:ext>
            </a:extLst>
          </p:cNvPr>
          <p:cNvPicPr>
            <a:picLocks noChangeAspect="1"/>
          </p:cNvPicPr>
          <p:nvPr/>
        </p:nvPicPr>
        <p:blipFill>
          <a:blip r:embed="rId2"/>
          <a:stretch>
            <a:fillRect/>
          </a:stretch>
        </p:blipFill>
        <p:spPr>
          <a:xfrm>
            <a:off x="2672334" y="388884"/>
            <a:ext cx="4528948" cy="5260079"/>
          </a:xfrm>
          <a:prstGeom prst="rect">
            <a:avLst/>
          </a:prstGeom>
        </p:spPr>
      </p:pic>
    </p:spTree>
    <p:extLst>
      <p:ext uri="{BB962C8B-B14F-4D97-AF65-F5344CB8AC3E}">
        <p14:creationId xmlns:p14="http://schemas.microsoft.com/office/powerpoint/2010/main" val="290097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F007E-562F-79C5-35C6-D905E4D3DA29}"/>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2610BF3D-F126-72C5-E96C-A252ADDA731D}"/>
              </a:ext>
            </a:extLst>
          </p:cNvPr>
          <p:cNvSpPr txBox="1"/>
          <p:nvPr/>
        </p:nvSpPr>
        <p:spPr>
          <a:xfrm>
            <a:off x="2822248" y="6263383"/>
            <a:ext cx="6096000" cy="400110"/>
          </a:xfrm>
          <a:prstGeom prst="rect">
            <a:avLst/>
          </a:prstGeom>
          <a:noFill/>
        </p:spPr>
        <p:txBody>
          <a:bodyPr wrap="square">
            <a:spAutoFit/>
          </a:bodyPr>
          <a:lstStyle/>
          <a:p>
            <a:pPr marL="0" indent="0">
              <a:buNone/>
            </a:pPr>
            <a:r>
              <a:rPr lang="nl-NL" sz="2000" b="0" i="0" u="sng" strike="noStrike">
                <a:solidFill>
                  <a:srgbClr val="0000FF"/>
                </a:solidFill>
                <a:effectLst/>
                <a:latin typeface="Helvetica" pitchFamily="2" charset="0"/>
                <a:hlinkClick r:id="rId2"/>
              </a:rPr>
              <a:t>www.voedselbankennederland.nl</a:t>
            </a:r>
            <a:endParaRPr lang="nl-NL" sz="2000"/>
          </a:p>
        </p:txBody>
      </p:sp>
      <p:pic>
        <p:nvPicPr>
          <p:cNvPr id="3" name="Picture 2">
            <a:extLst>
              <a:ext uri="{FF2B5EF4-FFF2-40B4-BE49-F238E27FC236}">
                <a16:creationId xmlns:a16="http://schemas.microsoft.com/office/drawing/2014/main" id="{42BC8208-83B7-8D40-CF15-DB334ED9C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730" y="1051034"/>
            <a:ext cx="7378996" cy="4989607"/>
          </a:xfrm>
          <a:prstGeom prst="rect">
            <a:avLst/>
          </a:prstGeom>
        </p:spPr>
      </p:pic>
      <p:sp>
        <p:nvSpPr>
          <p:cNvPr id="9" name="Titel 1">
            <a:extLst>
              <a:ext uri="{FF2B5EF4-FFF2-40B4-BE49-F238E27FC236}">
                <a16:creationId xmlns:a16="http://schemas.microsoft.com/office/drawing/2014/main" id="{C1E8088E-1015-BCCC-9DBB-B50D839B7895}"/>
              </a:ext>
            </a:extLst>
          </p:cNvPr>
          <p:cNvSpPr>
            <a:spLocks noGrp="1"/>
          </p:cNvSpPr>
          <p:nvPr>
            <p:ph type="title"/>
          </p:nvPr>
        </p:nvSpPr>
        <p:spPr>
          <a:xfrm>
            <a:off x="399392" y="388884"/>
            <a:ext cx="6192793" cy="662150"/>
          </a:xfrm>
        </p:spPr>
        <p:txBody>
          <a:bodyPr>
            <a:normAutofit fontScale="90000"/>
          </a:bodyPr>
          <a:lstStyle/>
          <a:p>
            <a:r>
              <a:rPr lang="nl-NL" dirty="0">
                <a:solidFill>
                  <a:schemeClr val="accent2"/>
                </a:solidFill>
                <a:latin typeface="Helvetica" panose="020B0604020202020204" pitchFamily="34" charset="0"/>
                <a:cs typeface="Helvetica" panose="020B0604020202020204" pitchFamily="34" charset="0"/>
              </a:rPr>
              <a:t>Bedankt </a:t>
            </a:r>
            <a:r>
              <a:rPr lang="nl-NL" b="0" dirty="0">
                <a:solidFill>
                  <a:schemeClr val="accent2"/>
                </a:solidFill>
                <a:latin typeface="Helvetica" panose="020B0604020202020204" pitchFamily="34" charset="0"/>
                <a:cs typeface="Helvetica" panose="020B0604020202020204" pitchFamily="34" charset="0"/>
              </a:rPr>
              <a:t>voor je aandacht</a:t>
            </a:r>
          </a:p>
        </p:txBody>
      </p:sp>
    </p:spTree>
    <p:extLst>
      <p:ext uri="{BB962C8B-B14F-4D97-AF65-F5344CB8AC3E}">
        <p14:creationId xmlns:p14="http://schemas.microsoft.com/office/powerpoint/2010/main" val="259551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1D4B5-5B06-6F69-76A1-1D43A200818A}"/>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77CDD2F5-C0CE-E238-0374-CD2072586C4D}"/>
              </a:ext>
            </a:extLst>
          </p:cNvPr>
          <p:cNvSpPr txBox="1"/>
          <p:nvPr/>
        </p:nvSpPr>
        <p:spPr>
          <a:xfrm>
            <a:off x="2822248" y="6263383"/>
            <a:ext cx="6096000" cy="400110"/>
          </a:xfrm>
          <a:prstGeom prst="rect">
            <a:avLst/>
          </a:prstGeom>
          <a:noFill/>
        </p:spPr>
        <p:txBody>
          <a:bodyPr wrap="square">
            <a:spAutoFit/>
          </a:bodyPr>
          <a:lstStyle/>
          <a:p>
            <a:pPr marL="0" indent="0">
              <a:buNone/>
            </a:pPr>
            <a:r>
              <a:rPr lang="nl-NL" sz="2000" b="0" i="0" u="sng" strike="noStrike">
                <a:solidFill>
                  <a:srgbClr val="0000FF"/>
                </a:solidFill>
                <a:effectLst/>
                <a:latin typeface="Helvetica" pitchFamily="2" charset="0"/>
                <a:hlinkClick r:id="rId2"/>
              </a:rPr>
              <a:t>www.voedselbankennederland.nl</a:t>
            </a:r>
            <a:endParaRPr lang="nl-NL" sz="2000"/>
          </a:p>
        </p:txBody>
      </p:sp>
      <p:sp>
        <p:nvSpPr>
          <p:cNvPr id="9" name="Titel 1">
            <a:extLst>
              <a:ext uri="{FF2B5EF4-FFF2-40B4-BE49-F238E27FC236}">
                <a16:creationId xmlns:a16="http://schemas.microsoft.com/office/drawing/2014/main" id="{DA27CEEA-DA58-ACDC-36BA-06E86A9998C7}"/>
              </a:ext>
            </a:extLst>
          </p:cNvPr>
          <p:cNvSpPr>
            <a:spLocks noGrp="1"/>
          </p:cNvSpPr>
          <p:nvPr>
            <p:ph type="title"/>
          </p:nvPr>
        </p:nvSpPr>
        <p:spPr>
          <a:xfrm>
            <a:off x="399392" y="388884"/>
            <a:ext cx="3672877" cy="662150"/>
          </a:xfrm>
        </p:spPr>
        <p:txBody>
          <a:bodyPr>
            <a:normAutofit fontScale="90000"/>
          </a:bodyPr>
          <a:lstStyle/>
          <a:p>
            <a:r>
              <a:rPr lang="nl-NL" dirty="0">
                <a:solidFill>
                  <a:schemeClr val="accent2"/>
                </a:solidFill>
                <a:latin typeface="Helvetica" panose="020B0604020202020204" pitchFamily="34" charset="0"/>
                <a:cs typeface="Helvetica" panose="020B0604020202020204" pitchFamily="34" charset="0"/>
              </a:rPr>
              <a:t>Extra sheets</a:t>
            </a:r>
          </a:p>
        </p:txBody>
      </p:sp>
      <p:pic>
        <p:nvPicPr>
          <p:cNvPr id="4" name="Picture 3">
            <a:extLst>
              <a:ext uri="{FF2B5EF4-FFF2-40B4-BE49-F238E27FC236}">
                <a16:creationId xmlns:a16="http://schemas.microsoft.com/office/drawing/2014/main" id="{28595DD3-B6B8-CC46-145D-960338789AAB}"/>
              </a:ext>
            </a:extLst>
          </p:cNvPr>
          <p:cNvPicPr>
            <a:picLocks noChangeAspect="1"/>
          </p:cNvPicPr>
          <p:nvPr/>
        </p:nvPicPr>
        <p:blipFill>
          <a:blip r:embed="rId3"/>
          <a:stretch>
            <a:fillRect/>
          </a:stretch>
        </p:blipFill>
        <p:spPr>
          <a:xfrm>
            <a:off x="6209414" y="194507"/>
            <a:ext cx="5583194" cy="5825520"/>
          </a:xfrm>
          <a:prstGeom prst="rect">
            <a:avLst/>
          </a:prstGeom>
        </p:spPr>
      </p:pic>
    </p:spTree>
    <p:extLst>
      <p:ext uri="{BB962C8B-B14F-4D97-AF65-F5344CB8AC3E}">
        <p14:creationId xmlns:p14="http://schemas.microsoft.com/office/powerpoint/2010/main" val="59492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42F76-6D28-2AF7-F51D-55A91342D098}"/>
              </a:ext>
            </a:extLst>
          </p:cNvPr>
          <p:cNvSpPr>
            <a:spLocks noGrp="1"/>
          </p:cNvSpPr>
          <p:nvPr>
            <p:ph type="title"/>
          </p:nvPr>
        </p:nvSpPr>
        <p:spPr>
          <a:xfrm>
            <a:off x="1161393" y="1793142"/>
            <a:ext cx="3987550" cy="46292"/>
          </a:xfrm>
        </p:spPr>
        <p:txBody>
          <a:bodyPr>
            <a:normAutofit fontScale="90000"/>
          </a:bodyPr>
          <a:lstStyle/>
          <a:p>
            <a:r>
              <a:rPr lang="nl-NL" dirty="0">
                <a:solidFill>
                  <a:schemeClr val="accent2"/>
                </a:solidFill>
                <a:latin typeface="Helvetica" panose="020B0604020202020204" pitchFamily="34" charset="0"/>
                <a:cs typeface="Helvetica" panose="020B0604020202020204" pitchFamily="34" charset="0"/>
              </a:rPr>
              <a:t>Waarom een voedselbank?</a:t>
            </a:r>
          </a:p>
        </p:txBody>
      </p:sp>
      <p:pic>
        <p:nvPicPr>
          <p:cNvPr id="6" name="Picture 5">
            <a:extLst>
              <a:ext uri="{FF2B5EF4-FFF2-40B4-BE49-F238E27FC236}">
                <a16:creationId xmlns:a16="http://schemas.microsoft.com/office/drawing/2014/main" id="{AB5845ED-CE8F-1AD8-E440-EBBB92E118CB}"/>
              </a:ext>
            </a:extLst>
          </p:cNvPr>
          <p:cNvPicPr>
            <a:picLocks noChangeAspect="1"/>
          </p:cNvPicPr>
          <p:nvPr/>
        </p:nvPicPr>
        <p:blipFill>
          <a:blip r:embed="rId3"/>
          <a:stretch>
            <a:fillRect/>
          </a:stretch>
        </p:blipFill>
        <p:spPr>
          <a:xfrm>
            <a:off x="5246914" y="1228959"/>
            <a:ext cx="6012161" cy="4123815"/>
          </a:xfrm>
          <a:prstGeom prst="rect">
            <a:avLst/>
          </a:prstGeom>
        </p:spPr>
      </p:pic>
      <p:sp>
        <p:nvSpPr>
          <p:cNvPr id="4" name="TextBox 3">
            <a:extLst>
              <a:ext uri="{FF2B5EF4-FFF2-40B4-BE49-F238E27FC236}">
                <a16:creationId xmlns:a16="http://schemas.microsoft.com/office/drawing/2014/main" id="{B3668B7D-84B9-438E-3C1F-DCDA4D0CA80C}"/>
              </a:ext>
            </a:extLst>
          </p:cNvPr>
          <p:cNvSpPr txBox="1"/>
          <p:nvPr/>
        </p:nvSpPr>
        <p:spPr>
          <a:xfrm>
            <a:off x="1161393" y="2644535"/>
            <a:ext cx="3166058" cy="2805320"/>
          </a:xfrm>
          <a:prstGeom prst="rect">
            <a:avLst/>
          </a:prstGeom>
          <a:noFill/>
        </p:spPr>
        <p:txBody>
          <a:bodyPr wrap="square">
            <a:spAutoFit/>
          </a:bodyPr>
          <a:lstStyle/>
          <a:p>
            <a:pPr>
              <a:lnSpc>
                <a:spcPct val="150000"/>
              </a:lnSpc>
            </a:pPr>
            <a:r>
              <a:rPr lang="nl-NL" sz="2000" b="1" dirty="0" err="1">
                <a:solidFill>
                  <a:srgbClr val="000000"/>
                </a:solidFill>
                <a:latin typeface="Helvetica"/>
                <a:cs typeface="Helvetica"/>
              </a:rPr>
              <a:t>Mindmap</a:t>
            </a:r>
            <a:r>
              <a:rPr lang="nl-NL" sz="2000" dirty="0">
                <a:solidFill>
                  <a:srgbClr val="000000"/>
                </a:solidFill>
                <a:latin typeface="Helvetica"/>
                <a:cs typeface="Helvetica"/>
              </a:rPr>
              <a:t> oefening in 4-6-tallen. Schrijf op een A-4 per groep: </a:t>
            </a:r>
          </a:p>
          <a:p>
            <a:pPr>
              <a:lnSpc>
                <a:spcPct val="150000"/>
              </a:lnSpc>
            </a:pPr>
            <a:endParaRPr lang="nl-NL" sz="2000" dirty="0">
              <a:solidFill>
                <a:srgbClr val="000000"/>
              </a:solidFill>
              <a:latin typeface="Helvetica"/>
              <a:cs typeface="Helvetica"/>
            </a:endParaRPr>
          </a:p>
          <a:p>
            <a:pPr>
              <a:lnSpc>
                <a:spcPct val="150000"/>
              </a:lnSpc>
            </a:pPr>
            <a:r>
              <a:rPr lang="nl-NL" sz="2000" dirty="0">
                <a:solidFill>
                  <a:srgbClr val="000000"/>
                </a:solidFill>
                <a:latin typeface="Helvetica"/>
                <a:cs typeface="Helvetica"/>
              </a:rPr>
              <a:t>Wat komt er in je op bij </a:t>
            </a:r>
            <a:r>
              <a:rPr lang="nl-NL" sz="2000" b="1" dirty="0">
                <a:solidFill>
                  <a:srgbClr val="000000"/>
                </a:solidFill>
                <a:latin typeface="Helvetica"/>
                <a:cs typeface="Helvetica"/>
              </a:rPr>
              <a:t>het woord Voedselbank</a:t>
            </a:r>
            <a:r>
              <a:rPr lang="nl-NL" sz="2000" dirty="0">
                <a:solidFill>
                  <a:srgbClr val="000000"/>
                </a:solidFill>
                <a:latin typeface="Helvetica"/>
                <a:cs typeface="Helvetica"/>
              </a:rPr>
              <a:t>?</a:t>
            </a:r>
          </a:p>
        </p:txBody>
      </p:sp>
    </p:spTree>
    <p:extLst>
      <p:ext uri="{BB962C8B-B14F-4D97-AF65-F5344CB8AC3E}">
        <p14:creationId xmlns:p14="http://schemas.microsoft.com/office/powerpoint/2010/main" val="277387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CD69-D05A-67E7-4C2C-420F9C2DDF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2B98B3-88DE-1E29-C74C-E0D2AC555857}"/>
              </a:ext>
            </a:extLst>
          </p:cNvPr>
          <p:cNvSpPr>
            <a:spLocks noGrp="1"/>
          </p:cNvSpPr>
          <p:nvPr>
            <p:ph type="title"/>
          </p:nvPr>
        </p:nvSpPr>
        <p:spPr>
          <a:xfrm>
            <a:off x="614028" y="784545"/>
            <a:ext cx="4957432" cy="3468478"/>
          </a:xfrm>
        </p:spPr>
        <p:txBody>
          <a:bodyPr>
            <a:noAutofit/>
          </a:bodyPr>
          <a:lstStyle/>
          <a:p>
            <a:pPr>
              <a:lnSpc>
                <a:spcPct val="150000"/>
              </a:lnSpc>
            </a:pPr>
            <a:r>
              <a:rPr lang="nl-NL" sz="4000" dirty="0">
                <a:solidFill>
                  <a:schemeClr val="accent2"/>
                </a:solidFill>
                <a:latin typeface="Helvetica" panose="020B0604020202020204" pitchFamily="34" charset="0"/>
                <a:cs typeface="Helvetica" panose="020B0604020202020204" pitchFamily="34" charset="0"/>
              </a:rPr>
              <a:t>Gespreksvraag</a:t>
            </a:r>
            <a:br>
              <a:rPr lang="nl-NL" sz="3100" b="0" dirty="0">
                <a:solidFill>
                  <a:schemeClr val="accent2"/>
                </a:solidFill>
                <a:latin typeface="Helvetica" panose="020B0604020202020204" pitchFamily="34" charset="0"/>
                <a:cs typeface="Helvetica" panose="020B0604020202020204" pitchFamily="34" charset="0"/>
              </a:rPr>
            </a:br>
            <a:br>
              <a:rPr lang="nl-NL" sz="3100" b="0" dirty="0">
                <a:solidFill>
                  <a:schemeClr val="accent2"/>
                </a:solidFill>
                <a:latin typeface="Helvetica" panose="020B0604020202020204" pitchFamily="34" charset="0"/>
                <a:cs typeface="Helvetica" panose="020B0604020202020204" pitchFamily="34" charset="0"/>
              </a:rPr>
            </a:br>
            <a:r>
              <a:rPr lang="nl-NL" sz="3100" b="0" dirty="0">
                <a:solidFill>
                  <a:schemeClr val="accent2"/>
                </a:solidFill>
                <a:latin typeface="Helvetica" panose="020B0604020202020204" pitchFamily="34" charset="0"/>
                <a:cs typeface="Helvetica" panose="020B0604020202020204" pitchFamily="34" charset="0"/>
              </a:rPr>
              <a:t>Eten krijgen van de voedselbank. </a:t>
            </a:r>
            <a:br>
              <a:rPr lang="nl-NL" sz="3100" b="0" dirty="0">
                <a:solidFill>
                  <a:schemeClr val="accent2"/>
                </a:solidFill>
                <a:latin typeface="Helvetica" panose="020B0604020202020204" pitchFamily="34" charset="0"/>
                <a:cs typeface="Helvetica" panose="020B0604020202020204" pitchFamily="34" charset="0"/>
              </a:rPr>
            </a:br>
            <a:r>
              <a:rPr lang="nl-NL" sz="3100" dirty="0">
                <a:solidFill>
                  <a:schemeClr val="accent2"/>
                </a:solidFill>
                <a:latin typeface="Helvetica" panose="020B0604020202020204" pitchFamily="34" charset="0"/>
                <a:cs typeface="Helvetica" panose="020B0604020202020204" pitchFamily="34" charset="0"/>
              </a:rPr>
              <a:t>Hoe zou dat voelen?</a:t>
            </a:r>
          </a:p>
        </p:txBody>
      </p:sp>
      <p:pic>
        <p:nvPicPr>
          <p:cNvPr id="3" name="Picture 2">
            <a:extLst>
              <a:ext uri="{FF2B5EF4-FFF2-40B4-BE49-F238E27FC236}">
                <a16:creationId xmlns:a16="http://schemas.microsoft.com/office/drawing/2014/main" id="{E37E08AD-424B-6660-5836-E9700981AE5A}"/>
              </a:ext>
            </a:extLst>
          </p:cNvPr>
          <p:cNvPicPr/>
          <p:nvPr/>
        </p:nvPicPr>
        <p:blipFill>
          <a:blip r:embed="rId3"/>
          <a:stretch/>
        </p:blipFill>
        <p:spPr>
          <a:xfrm>
            <a:off x="6096000" y="382772"/>
            <a:ext cx="2959919" cy="1626780"/>
          </a:xfrm>
          <a:prstGeom prst="rect">
            <a:avLst/>
          </a:prstGeom>
          <a:ln w="0">
            <a:noFill/>
          </a:ln>
        </p:spPr>
      </p:pic>
      <p:pic>
        <p:nvPicPr>
          <p:cNvPr id="7" name="Picture 6">
            <a:extLst>
              <a:ext uri="{FF2B5EF4-FFF2-40B4-BE49-F238E27FC236}">
                <a16:creationId xmlns:a16="http://schemas.microsoft.com/office/drawing/2014/main" id="{0AE474C9-2265-8ED5-2CD9-AAEECE3121AC}"/>
              </a:ext>
            </a:extLst>
          </p:cNvPr>
          <p:cNvPicPr/>
          <p:nvPr/>
        </p:nvPicPr>
        <p:blipFill>
          <a:blip r:embed="rId4"/>
          <a:stretch/>
        </p:blipFill>
        <p:spPr>
          <a:xfrm>
            <a:off x="6096000" y="4173277"/>
            <a:ext cx="2959919" cy="1812854"/>
          </a:xfrm>
          <a:prstGeom prst="rect">
            <a:avLst/>
          </a:prstGeom>
          <a:ln w="0">
            <a:noFill/>
          </a:ln>
        </p:spPr>
      </p:pic>
      <p:pic>
        <p:nvPicPr>
          <p:cNvPr id="8" name="Picture 7">
            <a:extLst>
              <a:ext uri="{FF2B5EF4-FFF2-40B4-BE49-F238E27FC236}">
                <a16:creationId xmlns:a16="http://schemas.microsoft.com/office/drawing/2014/main" id="{4F1E6083-5AAE-B847-1B0D-97591F78714B}"/>
              </a:ext>
            </a:extLst>
          </p:cNvPr>
          <p:cNvPicPr/>
          <p:nvPr/>
        </p:nvPicPr>
        <p:blipFill>
          <a:blip r:embed="rId5"/>
          <a:stretch/>
        </p:blipFill>
        <p:spPr>
          <a:xfrm>
            <a:off x="6096000" y="2132221"/>
            <a:ext cx="2959919" cy="1918386"/>
          </a:xfrm>
          <a:prstGeom prst="rect">
            <a:avLst/>
          </a:prstGeom>
          <a:ln w="0">
            <a:noFill/>
          </a:ln>
        </p:spPr>
      </p:pic>
    </p:spTree>
    <p:extLst>
      <p:ext uri="{BB962C8B-B14F-4D97-AF65-F5344CB8AC3E}">
        <p14:creationId xmlns:p14="http://schemas.microsoft.com/office/powerpoint/2010/main" val="1195236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FEFA-8467-F327-A892-F8AC533C46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40A8E2-5C41-623D-2F82-2B2C6E05AE8C}"/>
              </a:ext>
            </a:extLst>
          </p:cNvPr>
          <p:cNvSpPr>
            <a:spLocks noGrp="1"/>
          </p:cNvSpPr>
          <p:nvPr>
            <p:ph type="title"/>
          </p:nvPr>
        </p:nvSpPr>
        <p:spPr>
          <a:xfrm>
            <a:off x="645927" y="1672388"/>
            <a:ext cx="4512849" cy="662150"/>
          </a:xfrm>
        </p:spPr>
        <p:txBody>
          <a:bodyPr>
            <a:normAutofit fontScale="90000"/>
          </a:bodyPr>
          <a:lstStyle/>
          <a:p>
            <a:r>
              <a:rPr lang="nl-NL" dirty="0">
                <a:solidFill>
                  <a:schemeClr val="accent2"/>
                </a:solidFill>
                <a:latin typeface="Helvetica" panose="020B0604020202020204" pitchFamily="34" charset="0"/>
                <a:cs typeface="Helvetica" panose="020B0604020202020204" pitchFamily="34" charset="0"/>
              </a:rPr>
              <a:t>Hoe </a:t>
            </a:r>
            <a:r>
              <a:rPr lang="nl-NL" b="0" dirty="0">
                <a:solidFill>
                  <a:schemeClr val="accent2"/>
                </a:solidFill>
                <a:latin typeface="Helvetica" panose="020B0604020202020204" pitchFamily="34" charset="0"/>
                <a:cs typeface="Helvetica" panose="020B0604020202020204" pitchFamily="34" charset="0"/>
              </a:rPr>
              <a:t>vaak krijg je eten van </a:t>
            </a:r>
            <a:r>
              <a:rPr lang="nl-NL" dirty="0">
                <a:solidFill>
                  <a:schemeClr val="accent2"/>
                </a:solidFill>
                <a:latin typeface="Helvetica" panose="020B0604020202020204" pitchFamily="34" charset="0"/>
                <a:cs typeface="Helvetica" panose="020B0604020202020204" pitchFamily="34" charset="0"/>
              </a:rPr>
              <a:t>de Voedselbank?</a:t>
            </a:r>
            <a:endParaRPr lang="nl-NL" b="0" dirty="0">
              <a:solidFill>
                <a:schemeClr val="accent2"/>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AB448D63-D7EF-03AD-C1AB-CC9E6C178E9E}"/>
              </a:ext>
            </a:extLst>
          </p:cNvPr>
          <p:cNvSpPr txBox="1"/>
          <p:nvPr/>
        </p:nvSpPr>
        <p:spPr>
          <a:xfrm>
            <a:off x="645927" y="2766871"/>
            <a:ext cx="4797944" cy="3913315"/>
          </a:xfrm>
          <a:prstGeom prst="rect">
            <a:avLst/>
          </a:prstGeom>
          <a:noFill/>
        </p:spPr>
        <p:txBody>
          <a:bodyPr wrap="square">
            <a:spAutoFit/>
          </a:bodyPr>
          <a:lstStyle/>
          <a:p>
            <a:pPr marL="457200" indent="-457200">
              <a:lnSpc>
                <a:spcPct val="150000"/>
              </a:lnSpc>
              <a:buFont typeface="+mj-lt"/>
              <a:buAutoNum type="arabicPeriod"/>
            </a:pPr>
            <a:endParaRPr lang="nl-NL" sz="2000" spc="-1" dirty="0">
              <a:solidFill>
                <a:srgbClr val="000000"/>
              </a:solidFill>
              <a:latin typeface="Helvetica" panose="020B0604020202020204" pitchFamily="34" charset="0"/>
              <a:ea typeface="WenQuanYi Zen Hei"/>
              <a:cs typeface="Helvetica" panose="020B0604020202020204" pitchFamily="34" charset="0"/>
            </a:endParaRPr>
          </a:p>
          <a:p>
            <a:pPr marL="457200" indent="-457200">
              <a:lnSpc>
                <a:spcPct val="150000"/>
              </a:lnSpc>
              <a:buFont typeface="Arial" panose="020B0604020202020204" pitchFamily="34" charset="0"/>
              <a:buChar char="•"/>
            </a:pPr>
            <a:r>
              <a:rPr lang="en-GB" sz="3200" b="0" strike="noStrike" spc="-1" dirty="0">
                <a:solidFill>
                  <a:srgbClr val="000000"/>
                </a:solidFill>
                <a:latin typeface="Helvetica" panose="020B0604020202020204" pitchFamily="34" charset="0"/>
                <a:ea typeface="WenQuanYi Zen Hei"/>
                <a:cs typeface="Helvetica" panose="020B0604020202020204" pitchFamily="34" charset="0"/>
              </a:rPr>
              <a:t>1x per week</a:t>
            </a:r>
            <a:endParaRPr lang="en-GB" sz="3200" b="0" strike="noStrike" spc="-1" dirty="0">
              <a:solidFill>
                <a:srgbClr val="000000"/>
              </a:solidFill>
              <a:latin typeface="Helvetica" panose="020B0604020202020204" pitchFamily="34" charset="0"/>
              <a:cs typeface="Helvetica" panose="020B0604020202020204" pitchFamily="34" charset="0"/>
            </a:endParaRPr>
          </a:p>
          <a:p>
            <a:pPr marL="457200" indent="-457200">
              <a:lnSpc>
                <a:spcPct val="150000"/>
              </a:lnSpc>
              <a:buFont typeface="Arial" panose="020B0604020202020204" pitchFamily="34" charset="0"/>
              <a:buChar char="•"/>
            </a:pPr>
            <a:r>
              <a:rPr lang="en-GB" sz="3200" b="0" strike="noStrike" spc="-1" dirty="0">
                <a:solidFill>
                  <a:srgbClr val="000000"/>
                </a:solidFill>
                <a:latin typeface="Helvetica" panose="020B0604020202020204" pitchFamily="34" charset="0"/>
                <a:ea typeface="WenQuanYi Zen Hei"/>
                <a:cs typeface="Helvetica" panose="020B0604020202020204" pitchFamily="34" charset="0"/>
              </a:rPr>
              <a:t>Voor </a:t>
            </a:r>
            <a:r>
              <a:rPr lang="en-GB" sz="3200" b="0" strike="noStrike" spc="-1" dirty="0" err="1">
                <a:solidFill>
                  <a:srgbClr val="000000"/>
                </a:solidFill>
                <a:latin typeface="Helvetica" panose="020B0604020202020204" pitchFamily="34" charset="0"/>
                <a:ea typeface="WenQuanYi Zen Hei"/>
                <a:cs typeface="Helvetica" panose="020B0604020202020204" pitchFamily="34" charset="0"/>
              </a:rPr>
              <a:t>ongeveer</a:t>
            </a:r>
            <a:r>
              <a:rPr lang="en-GB" sz="3200" b="0" strike="noStrike" spc="-1" dirty="0">
                <a:solidFill>
                  <a:srgbClr val="000000"/>
                </a:solidFill>
                <a:latin typeface="Helvetica" panose="020B0604020202020204" pitchFamily="34" charset="0"/>
                <a:ea typeface="WenQuanYi Zen Hei"/>
                <a:cs typeface="Helvetica" panose="020B0604020202020204" pitchFamily="34" charset="0"/>
              </a:rPr>
              <a:t> 3 </a:t>
            </a:r>
            <a:r>
              <a:rPr lang="en-GB" sz="3200" spc="-1" dirty="0" err="1">
                <a:solidFill>
                  <a:srgbClr val="000000"/>
                </a:solidFill>
                <a:latin typeface="Helvetica" panose="020B0604020202020204" pitchFamily="34" charset="0"/>
                <a:ea typeface="WenQuanYi Zen Hei"/>
                <a:cs typeface="Helvetica" panose="020B0604020202020204" pitchFamily="34" charset="0"/>
              </a:rPr>
              <a:t>dagen</a:t>
            </a:r>
            <a:endParaRPr lang="en-GB" sz="3200" b="0" strike="noStrike" spc="-1" dirty="0">
              <a:solidFill>
                <a:srgbClr val="000000"/>
              </a:solidFill>
              <a:latin typeface="Helvetica" panose="020B0604020202020204" pitchFamily="34" charset="0"/>
              <a:cs typeface="Helvetica" panose="020B0604020202020204" pitchFamily="34" charset="0"/>
            </a:endParaRPr>
          </a:p>
          <a:p>
            <a:pPr>
              <a:lnSpc>
                <a:spcPct val="150000"/>
              </a:lnSpc>
            </a:pPr>
            <a:endParaRPr lang="en-GB" sz="1200" b="0" strike="noStrike" spc="-1" dirty="0">
              <a:solidFill>
                <a:srgbClr val="000000"/>
              </a:solidFill>
              <a:latin typeface="Helvetica" panose="020B0604020202020204" pitchFamily="34" charset="0"/>
              <a:cs typeface="Helvetica" panose="020B0604020202020204" pitchFamily="34" charset="0"/>
            </a:endParaRPr>
          </a:p>
          <a:p>
            <a:pPr>
              <a:lnSpc>
                <a:spcPct val="150000"/>
              </a:lnSpc>
            </a:pPr>
            <a:endParaRPr lang="nl-NL" sz="2000" b="0" strike="noStrike" spc="-1" dirty="0">
              <a:solidFill>
                <a:srgbClr val="000000"/>
              </a:solidFill>
              <a:latin typeface="Helvetica" panose="020B0604020202020204" pitchFamily="34" charset="0"/>
              <a:ea typeface="WenQuanYi Zen Hei"/>
              <a:cs typeface="Helvetica" panose="020B0604020202020204" pitchFamily="34" charset="0"/>
            </a:endParaRPr>
          </a:p>
          <a:p>
            <a:pPr marL="457200" indent="-457200">
              <a:lnSpc>
                <a:spcPct val="150000"/>
              </a:lnSpc>
              <a:buFont typeface="+mj-lt"/>
              <a:buAutoNum type="arabicPeriod"/>
            </a:pPr>
            <a:endParaRPr lang="nl-NL" sz="2000" dirty="0">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3AB552B3-5087-EACE-DF0E-8F15A432DB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7554" y="1132850"/>
            <a:ext cx="5472828" cy="4725637"/>
          </a:xfrm>
          <a:prstGeom prst="rect">
            <a:avLst/>
          </a:prstGeom>
        </p:spPr>
      </p:pic>
    </p:spTree>
    <p:extLst>
      <p:ext uri="{BB962C8B-B14F-4D97-AF65-F5344CB8AC3E}">
        <p14:creationId xmlns:p14="http://schemas.microsoft.com/office/powerpoint/2010/main" val="380476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C86C7-E490-3FA3-1677-E95AA13A40D2}"/>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5877F6C8-AE42-D453-1CD5-EFE1156972E1}"/>
              </a:ext>
            </a:extLst>
          </p:cNvPr>
          <p:cNvSpPr>
            <a:spLocks noGrp="1"/>
          </p:cNvSpPr>
          <p:nvPr>
            <p:ph type="title"/>
          </p:nvPr>
        </p:nvSpPr>
        <p:spPr>
          <a:xfrm>
            <a:off x="399392" y="388884"/>
            <a:ext cx="5841919" cy="662150"/>
          </a:xfrm>
        </p:spPr>
        <p:txBody>
          <a:bodyPr>
            <a:normAutofit fontScale="90000"/>
          </a:bodyPr>
          <a:lstStyle/>
          <a:p>
            <a:r>
              <a:rPr lang="nl-NL" dirty="0">
                <a:solidFill>
                  <a:schemeClr val="accent2"/>
                </a:solidFill>
                <a:latin typeface="Helvetica" panose="020B0604020202020204" pitchFamily="34" charset="0"/>
                <a:cs typeface="Helvetica" panose="020B0604020202020204" pitchFamily="34" charset="0"/>
              </a:rPr>
              <a:t>Wat is het normbedrag?</a:t>
            </a:r>
          </a:p>
        </p:txBody>
      </p:sp>
      <p:sp>
        <p:nvSpPr>
          <p:cNvPr id="4" name="TextBox 3">
            <a:extLst>
              <a:ext uri="{FF2B5EF4-FFF2-40B4-BE49-F238E27FC236}">
                <a16:creationId xmlns:a16="http://schemas.microsoft.com/office/drawing/2014/main" id="{26BCC2D8-E19D-01E3-FC60-D688BDFE4A9B}"/>
              </a:ext>
            </a:extLst>
          </p:cNvPr>
          <p:cNvSpPr txBox="1"/>
          <p:nvPr/>
        </p:nvSpPr>
        <p:spPr>
          <a:xfrm>
            <a:off x="539602" y="1277035"/>
            <a:ext cx="6097772" cy="369332"/>
          </a:xfrm>
          <a:prstGeom prst="rect">
            <a:avLst/>
          </a:prstGeom>
          <a:noFill/>
        </p:spPr>
        <p:txBody>
          <a:bodyPr wrap="square">
            <a:spAutoFit/>
          </a:bodyPr>
          <a:lstStyle/>
          <a:p>
            <a:r>
              <a:rPr lang="nl-NL" sz="1800" b="1" i="0" dirty="0">
                <a:solidFill>
                  <a:srgbClr val="000000"/>
                </a:solidFill>
                <a:effectLst/>
                <a:latin typeface="Helvetica" panose="020B0604020202020204" pitchFamily="34" charset="0"/>
                <a:cs typeface="Helvetica" panose="020B0604020202020204" pitchFamily="34" charset="0"/>
              </a:rPr>
              <a:t>Normbedragen </a:t>
            </a:r>
            <a:r>
              <a:rPr lang="nl-NL" sz="1800" i="0" dirty="0">
                <a:solidFill>
                  <a:srgbClr val="000000"/>
                </a:solidFill>
                <a:effectLst/>
                <a:latin typeface="Helvetica" panose="020B0604020202020204" pitchFamily="34" charset="0"/>
                <a:cs typeface="Helvetica" panose="020B0604020202020204" pitchFamily="34" charset="0"/>
              </a:rPr>
              <a:t>per maand (2025):</a:t>
            </a:r>
            <a:endParaRPr lang="nl-NL" dirty="0"/>
          </a:p>
        </p:txBody>
      </p:sp>
      <p:pic>
        <p:nvPicPr>
          <p:cNvPr id="6" name="Picture 5">
            <a:extLst>
              <a:ext uri="{FF2B5EF4-FFF2-40B4-BE49-F238E27FC236}">
                <a16:creationId xmlns:a16="http://schemas.microsoft.com/office/drawing/2014/main" id="{A228BF70-8E77-ADF7-5E81-6B107B570665}"/>
              </a:ext>
            </a:extLst>
          </p:cNvPr>
          <p:cNvPicPr>
            <a:picLocks noChangeAspect="1"/>
          </p:cNvPicPr>
          <p:nvPr/>
        </p:nvPicPr>
        <p:blipFill>
          <a:blip r:embed="rId2"/>
          <a:stretch>
            <a:fillRect/>
          </a:stretch>
        </p:blipFill>
        <p:spPr>
          <a:xfrm>
            <a:off x="399392" y="1872368"/>
            <a:ext cx="7492555" cy="2065927"/>
          </a:xfrm>
          <a:prstGeom prst="rect">
            <a:avLst/>
          </a:prstGeom>
        </p:spPr>
      </p:pic>
      <p:sp>
        <p:nvSpPr>
          <p:cNvPr id="8" name="TextBox 7">
            <a:extLst>
              <a:ext uri="{FF2B5EF4-FFF2-40B4-BE49-F238E27FC236}">
                <a16:creationId xmlns:a16="http://schemas.microsoft.com/office/drawing/2014/main" id="{385357A4-78AC-4B26-DE68-730993089BC2}"/>
              </a:ext>
            </a:extLst>
          </p:cNvPr>
          <p:cNvSpPr txBox="1"/>
          <p:nvPr/>
        </p:nvSpPr>
        <p:spPr>
          <a:xfrm>
            <a:off x="7999374" y="313385"/>
            <a:ext cx="3934046" cy="5796459"/>
          </a:xfrm>
          <a:prstGeom prst="rect">
            <a:avLst/>
          </a:prstGeom>
          <a:noFill/>
        </p:spPr>
        <p:txBody>
          <a:bodyPr wrap="square">
            <a:spAutoFit/>
          </a:bodyPr>
          <a:lstStyle/>
          <a:p>
            <a:pPr>
              <a:lnSpc>
                <a:spcPct val="150000"/>
              </a:lnSpc>
              <a:spcAft>
                <a:spcPts val="1000"/>
              </a:spcAft>
              <a:buNone/>
            </a:pPr>
            <a:r>
              <a:rPr lang="nl-NL" dirty="0">
                <a:latin typeface="Arial" panose="020B0604020202020204" pitchFamily="34" charset="0"/>
                <a:ea typeface="MS Gothic" panose="020B0609070205080204" pitchFamily="49" charset="-128"/>
                <a:cs typeface="Times New Roman" panose="02020603050405020304" pitchFamily="18" charset="0"/>
              </a:rPr>
              <a:t>We kijken naar h</a:t>
            </a:r>
            <a:r>
              <a:rPr lang="nl-NL" sz="1800" dirty="0">
                <a:effectLst/>
                <a:latin typeface="Arial" panose="020B0604020202020204" pitchFamily="34" charset="0"/>
                <a:ea typeface="MS Gothic" panose="020B0609070205080204" pitchFamily="49" charset="-128"/>
                <a:cs typeface="Times New Roman" panose="02020603050405020304" pitchFamily="18" charset="0"/>
              </a:rPr>
              <a:t>et geld dat je overhoudt nadat je je vaste lasten hebt betaald. Vaste lasten zijn:</a:t>
            </a:r>
          </a:p>
          <a:p>
            <a:pPr marL="285750" indent="-285750">
              <a:lnSpc>
                <a:spcPct val="150000"/>
              </a:lnSpc>
              <a:spcAft>
                <a:spcPts val="1000"/>
              </a:spcAft>
              <a:buFont typeface="Arial" panose="020B0604020202020204" pitchFamily="34" charset="0"/>
              <a:buChar char="•"/>
            </a:pPr>
            <a:r>
              <a:rPr lang="nl-NL" sz="1800" dirty="0">
                <a:effectLst/>
                <a:latin typeface="Arial" panose="020B0604020202020204" pitchFamily="34" charset="0"/>
                <a:ea typeface="MS Gothic" panose="020B0609070205080204" pitchFamily="49" charset="-128"/>
                <a:cs typeface="Times New Roman" panose="02020603050405020304" pitchFamily="18" charset="0"/>
              </a:rPr>
              <a:t>Huur of hypotheek </a:t>
            </a:r>
          </a:p>
          <a:p>
            <a:pPr marL="285750" indent="-285750">
              <a:lnSpc>
                <a:spcPct val="150000"/>
              </a:lnSpc>
              <a:spcAft>
                <a:spcPts val="1000"/>
              </a:spcAft>
              <a:buFont typeface="Arial" panose="020B0604020202020204" pitchFamily="34" charset="0"/>
              <a:buChar char="•"/>
            </a:pPr>
            <a:r>
              <a:rPr lang="nl-NL" sz="1800" dirty="0">
                <a:effectLst/>
                <a:latin typeface="Arial" panose="020B0604020202020204" pitchFamily="34" charset="0"/>
                <a:ea typeface="MS Gothic" panose="020B0609070205080204" pitchFamily="49" charset="-128"/>
                <a:cs typeface="Times New Roman" panose="02020603050405020304" pitchFamily="18" charset="0"/>
              </a:rPr>
              <a:t>Gas, stroom en water </a:t>
            </a:r>
          </a:p>
          <a:p>
            <a:pPr marL="285750" indent="-285750">
              <a:lnSpc>
                <a:spcPct val="150000"/>
              </a:lnSpc>
              <a:spcAft>
                <a:spcPts val="1000"/>
              </a:spcAft>
              <a:buFont typeface="Arial" panose="020B0604020202020204" pitchFamily="34" charset="0"/>
              <a:buChar char="•"/>
            </a:pPr>
            <a:r>
              <a:rPr lang="nl-NL" sz="1800" dirty="0">
                <a:effectLst/>
                <a:latin typeface="Arial" panose="020B0604020202020204" pitchFamily="34" charset="0"/>
                <a:ea typeface="MS Gothic" panose="020B0609070205080204" pitchFamily="49" charset="-128"/>
                <a:cs typeface="Times New Roman" panose="02020603050405020304" pitchFamily="18" charset="0"/>
              </a:rPr>
              <a:t>Noodzakelijke zorgkosten zoals medicijnen of vervoer door ziekte of handicap </a:t>
            </a:r>
          </a:p>
          <a:p>
            <a:pPr marL="285750" indent="-285750">
              <a:lnSpc>
                <a:spcPct val="150000"/>
              </a:lnSpc>
              <a:spcAft>
                <a:spcPts val="1000"/>
              </a:spcAft>
              <a:buFont typeface="Arial" panose="020B0604020202020204" pitchFamily="34" charset="0"/>
              <a:buChar char="•"/>
            </a:pPr>
            <a:r>
              <a:rPr lang="nl-NL" sz="1800" dirty="0">
                <a:effectLst/>
                <a:latin typeface="Arial" panose="020B0604020202020204" pitchFamily="34" charset="0"/>
                <a:ea typeface="MS Gothic" panose="020B0609070205080204" pitchFamily="49" charset="-128"/>
                <a:cs typeface="Times New Roman" panose="02020603050405020304" pitchFamily="18" charset="0"/>
              </a:rPr>
              <a:t>Extra kosten voor kinderopvang  </a:t>
            </a:r>
          </a:p>
          <a:p>
            <a:pPr marL="285750" indent="-285750">
              <a:lnSpc>
                <a:spcPct val="150000"/>
              </a:lnSpc>
              <a:spcAft>
                <a:spcPts val="1000"/>
              </a:spcAft>
              <a:buFont typeface="Arial" panose="020B0604020202020204" pitchFamily="34" charset="0"/>
              <a:buChar char="•"/>
            </a:pPr>
            <a:r>
              <a:rPr lang="nl-NL" sz="1800" dirty="0">
                <a:effectLst/>
                <a:latin typeface="Arial" panose="020B0604020202020204" pitchFamily="34" charset="0"/>
                <a:ea typeface="MS Gothic" panose="020B0609070205080204" pitchFamily="49" charset="-128"/>
                <a:cs typeface="Times New Roman" panose="02020603050405020304" pitchFamily="18" charset="0"/>
              </a:rPr>
              <a:t>Kosten voor noodzakelijk woon-werkverkeer </a:t>
            </a:r>
          </a:p>
          <a:p>
            <a:pPr marL="285750" indent="-285750">
              <a:lnSpc>
                <a:spcPct val="150000"/>
              </a:lnSpc>
              <a:spcAft>
                <a:spcPts val="1000"/>
              </a:spcAft>
              <a:buFont typeface="Arial" panose="020B0604020202020204" pitchFamily="34" charset="0"/>
              <a:buChar char="•"/>
            </a:pPr>
            <a:r>
              <a:rPr lang="nl-NL" sz="1800" dirty="0">
                <a:effectLst/>
                <a:latin typeface="Arial" panose="020B0604020202020204" pitchFamily="34" charset="0"/>
                <a:ea typeface="MS Gothic" panose="020B0609070205080204" pitchFamily="49" charset="-128"/>
                <a:cs typeface="Times New Roman" panose="02020603050405020304" pitchFamily="18" charset="0"/>
              </a:rPr>
              <a:t>Aflossing van schulden </a:t>
            </a:r>
          </a:p>
        </p:txBody>
      </p:sp>
      <p:sp>
        <p:nvSpPr>
          <p:cNvPr id="11" name="TextBox 10">
            <a:extLst>
              <a:ext uri="{FF2B5EF4-FFF2-40B4-BE49-F238E27FC236}">
                <a16:creationId xmlns:a16="http://schemas.microsoft.com/office/drawing/2014/main" id="{B81B9E65-1E08-F026-4E74-31654282904D}"/>
              </a:ext>
            </a:extLst>
          </p:cNvPr>
          <p:cNvSpPr txBox="1"/>
          <p:nvPr/>
        </p:nvSpPr>
        <p:spPr>
          <a:xfrm>
            <a:off x="614030" y="4046269"/>
            <a:ext cx="6201440" cy="1703030"/>
          </a:xfrm>
          <a:prstGeom prst="rect">
            <a:avLst/>
          </a:prstGeom>
          <a:noFill/>
        </p:spPr>
        <p:txBody>
          <a:bodyPr wrap="square">
            <a:spAutoFit/>
          </a:bodyPr>
          <a:lstStyle/>
          <a:p>
            <a:pPr>
              <a:lnSpc>
                <a:spcPct val="150000"/>
              </a:lnSpc>
              <a:spcAft>
                <a:spcPts val="1000"/>
              </a:spcAft>
              <a:buNone/>
            </a:pPr>
            <a:r>
              <a:rPr lang="nl-NL" sz="1800" dirty="0">
                <a:effectLst/>
                <a:latin typeface="Arial" panose="020B0604020202020204" pitchFamily="34" charset="0"/>
                <a:ea typeface="MS Gothic" panose="020B0609070205080204" pitchFamily="49" charset="-128"/>
                <a:cs typeface="Times New Roman" panose="02020603050405020304" pitchFamily="18" charset="0"/>
              </a:rPr>
              <a:t>Als je deze kosten aftrekt van je inkomen blijft er een bedrag over voor boodschappen en kleding. Is dit bedrag lager of maar iets hoger dan het ‘normbedrag’. Dan is de kans groot dat je welkom blijft.</a:t>
            </a:r>
            <a:endParaRPr lang="nl-NL" sz="2800" dirty="0">
              <a:effectLst/>
              <a:latin typeface="Arial" panose="020B0604020202020204" pitchFamily="34"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30903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9F99F-F35A-4554-FE8F-A8650E5DE1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54137B-3DBA-1A5B-FA7B-1A3162663AB4}"/>
              </a:ext>
            </a:extLst>
          </p:cNvPr>
          <p:cNvSpPr>
            <a:spLocks noGrp="1"/>
          </p:cNvSpPr>
          <p:nvPr>
            <p:ph type="title"/>
          </p:nvPr>
        </p:nvSpPr>
        <p:spPr/>
        <p:txBody>
          <a:bodyPr>
            <a:normAutofit fontScale="90000"/>
          </a:bodyPr>
          <a:lstStyle/>
          <a:p>
            <a:r>
              <a:rPr lang="nl-NL" dirty="0">
                <a:solidFill>
                  <a:schemeClr val="accent2"/>
                </a:solidFill>
                <a:latin typeface="Helvetica" panose="020B0604020202020204" pitchFamily="34" charset="0"/>
                <a:cs typeface="Helvetica" panose="020B0604020202020204" pitchFamily="34" charset="0"/>
              </a:rPr>
              <a:t>Onze ambassadeurs</a:t>
            </a:r>
          </a:p>
        </p:txBody>
      </p:sp>
      <p:sp>
        <p:nvSpPr>
          <p:cNvPr id="6" name="TextBox 5">
            <a:extLst>
              <a:ext uri="{FF2B5EF4-FFF2-40B4-BE49-F238E27FC236}">
                <a16:creationId xmlns:a16="http://schemas.microsoft.com/office/drawing/2014/main" id="{7EC6C272-D739-96D6-A46D-87B9382D4889}"/>
              </a:ext>
            </a:extLst>
          </p:cNvPr>
          <p:cNvSpPr txBox="1"/>
          <p:nvPr/>
        </p:nvSpPr>
        <p:spPr>
          <a:xfrm>
            <a:off x="399393" y="940318"/>
            <a:ext cx="9341329" cy="400110"/>
          </a:xfrm>
          <a:prstGeom prst="rect">
            <a:avLst/>
          </a:prstGeom>
          <a:noFill/>
        </p:spPr>
        <p:txBody>
          <a:bodyPr wrap="square">
            <a:spAutoFit/>
          </a:bodyPr>
          <a:lstStyle/>
          <a:p>
            <a:r>
              <a:rPr lang="nl-NL" sz="2000" i="0">
                <a:solidFill>
                  <a:srgbClr val="505050"/>
                </a:solidFill>
                <a:effectLst/>
                <a:latin typeface="Helvetica" panose="020B0604020202020204" pitchFamily="34" charset="0"/>
                <a:cs typeface="Helvetica" panose="020B0604020202020204" pitchFamily="34" charset="0"/>
              </a:rPr>
              <a:t>helpen om bekendheid te geven aan het werk van de voedselbank.</a:t>
            </a:r>
            <a:endParaRPr lang="nl-NL" sz="2000">
              <a:latin typeface="Helvetica" panose="020B0604020202020204"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736B1E13-BD47-3D0C-1E26-FD8408B1DC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282" y="1336324"/>
            <a:ext cx="8373867" cy="2575239"/>
          </a:xfrm>
          <a:prstGeom prst="rect">
            <a:avLst/>
          </a:prstGeom>
        </p:spPr>
      </p:pic>
      <p:pic>
        <p:nvPicPr>
          <p:cNvPr id="14" name="Picture 13">
            <a:extLst>
              <a:ext uri="{FF2B5EF4-FFF2-40B4-BE49-F238E27FC236}">
                <a16:creationId xmlns:a16="http://schemas.microsoft.com/office/drawing/2014/main" id="{01E0EF28-5521-A099-7ABB-0BC4643EA1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282" y="3911563"/>
            <a:ext cx="7098713" cy="2267103"/>
          </a:xfrm>
          <a:prstGeom prst="rect">
            <a:avLst/>
          </a:prstGeom>
        </p:spPr>
      </p:pic>
    </p:spTree>
    <p:extLst>
      <p:ext uri="{BB962C8B-B14F-4D97-AF65-F5344CB8AC3E}">
        <p14:creationId xmlns:p14="http://schemas.microsoft.com/office/powerpoint/2010/main" val="326169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F9F0381-2374-57CB-89C4-5059B9490B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980" y="1051034"/>
            <a:ext cx="4283099" cy="2912129"/>
          </a:xfrm>
          <a:prstGeom prst="rect">
            <a:avLst/>
          </a:prstGeom>
        </p:spPr>
      </p:pic>
      <p:sp>
        <p:nvSpPr>
          <p:cNvPr id="7" name="TextBox 6">
            <a:extLst>
              <a:ext uri="{FF2B5EF4-FFF2-40B4-BE49-F238E27FC236}">
                <a16:creationId xmlns:a16="http://schemas.microsoft.com/office/drawing/2014/main" id="{774C7CC1-A424-6189-E4E5-FCD97E4B1CCD}"/>
              </a:ext>
            </a:extLst>
          </p:cNvPr>
          <p:cNvSpPr txBox="1"/>
          <p:nvPr/>
        </p:nvSpPr>
        <p:spPr>
          <a:xfrm>
            <a:off x="4945795" y="3666298"/>
            <a:ext cx="6094070" cy="369332"/>
          </a:xfrm>
          <a:prstGeom prst="rect">
            <a:avLst/>
          </a:prstGeom>
          <a:noFill/>
        </p:spPr>
        <p:txBody>
          <a:bodyPr wrap="square">
            <a:spAutoFit/>
          </a:bodyPr>
          <a:lstStyle/>
          <a:p>
            <a:r>
              <a:rPr lang="nl-NL" dirty="0"/>
              <a:t>https://www.soupalicious.nl/#najib-video</a:t>
            </a:r>
          </a:p>
        </p:txBody>
      </p:sp>
      <p:pic>
        <p:nvPicPr>
          <p:cNvPr id="9" name="Picture 8">
            <a:extLst>
              <a:ext uri="{FF2B5EF4-FFF2-40B4-BE49-F238E27FC236}">
                <a16:creationId xmlns:a16="http://schemas.microsoft.com/office/drawing/2014/main" id="{316F24DF-8DE7-F0FE-5DAD-1DD0C07AF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0224" y="1051034"/>
            <a:ext cx="5026830" cy="2617620"/>
          </a:xfrm>
          <a:prstGeom prst="rect">
            <a:avLst/>
          </a:prstGeom>
        </p:spPr>
      </p:pic>
      <p:sp>
        <p:nvSpPr>
          <p:cNvPr id="2" name="Titel 1">
            <a:extLst>
              <a:ext uri="{FF2B5EF4-FFF2-40B4-BE49-F238E27FC236}">
                <a16:creationId xmlns:a16="http://schemas.microsoft.com/office/drawing/2014/main" id="{0ED9CB19-94A7-0BF9-69AE-AC7FC6C56D0D}"/>
              </a:ext>
            </a:extLst>
          </p:cNvPr>
          <p:cNvSpPr txBox="1">
            <a:spLocks/>
          </p:cNvSpPr>
          <p:nvPr/>
        </p:nvSpPr>
        <p:spPr>
          <a:xfrm>
            <a:off x="399393" y="388884"/>
            <a:ext cx="11403724" cy="66215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a:lstStyle>
          <a:p>
            <a:r>
              <a:rPr lang="nl-NL" dirty="0">
                <a:solidFill>
                  <a:schemeClr val="accent2"/>
                </a:solidFill>
                <a:latin typeface="Helvetica" panose="020B0604020202020204" pitchFamily="34" charset="0"/>
                <a:cs typeface="Helvetica" panose="020B0604020202020204" pitchFamily="34" charset="0"/>
              </a:rPr>
              <a:t>Voorbeelden van ambassadeurs</a:t>
            </a:r>
          </a:p>
        </p:txBody>
      </p:sp>
      <p:pic>
        <p:nvPicPr>
          <p:cNvPr id="4" name="Picture 3">
            <a:extLst>
              <a:ext uri="{FF2B5EF4-FFF2-40B4-BE49-F238E27FC236}">
                <a16:creationId xmlns:a16="http://schemas.microsoft.com/office/drawing/2014/main" id="{44FD698B-087B-0444-1B3D-1B583579DD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4680" y="1051034"/>
            <a:ext cx="1983801" cy="2615264"/>
          </a:xfrm>
          <a:prstGeom prst="rect">
            <a:avLst/>
          </a:prstGeom>
        </p:spPr>
      </p:pic>
    </p:spTree>
    <p:extLst>
      <p:ext uri="{BB962C8B-B14F-4D97-AF65-F5344CB8AC3E}">
        <p14:creationId xmlns:p14="http://schemas.microsoft.com/office/powerpoint/2010/main" val="202809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451EC-C209-EF33-B873-29A818E27953}"/>
              </a:ext>
            </a:extLst>
          </p:cNvPr>
          <p:cNvSpPr txBox="1"/>
          <p:nvPr/>
        </p:nvSpPr>
        <p:spPr>
          <a:xfrm>
            <a:off x="579482" y="3396159"/>
            <a:ext cx="6094070" cy="369332"/>
          </a:xfrm>
          <a:prstGeom prst="rect">
            <a:avLst/>
          </a:prstGeom>
          <a:noFill/>
        </p:spPr>
        <p:txBody>
          <a:bodyPr wrap="square">
            <a:spAutoFit/>
          </a:bodyPr>
          <a:lstStyle/>
          <a:p>
            <a:r>
              <a:rPr lang="nl-NL" dirty="0"/>
              <a:t>https://youtu.be/nnLWZ12ER5A?si=JFBVQXxs0SskJZqz</a:t>
            </a:r>
          </a:p>
        </p:txBody>
      </p:sp>
      <p:pic>
        <p:nvPicPr>
          <p:cNvPr id="5" name="Picture 4">
            <a:extLst>
              <a:ext uri="{FF2B5EF4-FFF2-40B4-BE49-F238E27FC236}">
                <a16:creationId xmlns:a16="http://schemas.microsoft.com/office/drawing/2014/main" id="{E83C99AC-F5BD-0B56-D8C3-C42D652E63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114" y="1128955"/>
            <a:ext cx="4513514" cy="2244791"/>
          </a:xfrm>
          <a:prstGeom prst="rect">
            <a:avLst/>
          </a:prstGeom>
        </p:spPr>
      </p:pic>
      <p:sp>
        <p:nvSpPr>
          <p:cNvPr id="9" name="TextBox 8">
            <a:extLst>
              <a:ext uri="{FF2B5EF4-FFF2-40B4-BE49-F238E27FC236}">
                <a16:creationId xmlns:a16="http://schemas.microsoft.com/office/drawing/2014/main" id="{0A656E4E-BFDB-59BD-2295-358713F19128}"/>
              </a:ext>
            </a:extLst>
          </p:cNvPr>
          <p:cNvSpPr txBox="1"/>
          <p:nvPr/>
        </p:nvSpPr>
        <p:spPr>
          <a:xfrm>
            <a:off x="5993068" y="3448620"/>
            <a:ext cx="6094070" cy="369332"/>
          </a:xfrm>
          <a:prstGeom prst="rect">
            <a:avLst/>
          </a:prstGeom>
          <a:noFill/>
        </p:spPr>
        <p:txBody>
          <a:bodyPr wrap="square">
            <a:spAutoFit/>
          </a:bodyPr>
          <a:lstStyle/>
          <a:p>
            <a:r>
              <a:rPr lang="nl-NL" dirty="0"/>
              <a:t>https://youtu.be/4czBOV5q9lM</a:t>
            </a:r>
          </a:p>
        </p:txBody>
      </p:sp>
      <p:pic>
        <p:nvPicPr>
          <p:cNvPr id="13" name="Picture 12">
            <a:extLst>
              <a:ext uri="{FF2B5EF4-FFF2-40B4-BE49-F238E27FC236}">
                <a16:creationId xmlns:a16="http://schemas.microsoft.com/office/drawing/2014/main" id="{5DC02EC1-4B18-C46D-0D77-042C7CB2ED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128955"/>
            <a:ext cx="3793155" cy="2256986"/>
          </a:xfrm>
          <a:prstGeom prst="rect">
            <a:avLst/>
          </a:prstGeom>
        </p:spPr>
      </p:pic>
      <p:sp>
        <p:nvSpPr>
          <p:cNvPr id="2" name="Titel 1">
            <a:extLst>
              <a:ext uri="{FF2B5EF4-FFF2-40B4-BE49-F238E27FC236}">
                <a16:creationId xmlns:a16="http://schemas.microsoft.com/office/drawing/2014/main" id="{6E207D69-CDD7-7044-D992-697E5314A36A}"/>
              </a:ext>
            </a:extLst>
          </p:cNvPr>
          <p:cNvSpPr txBox="1">
            <a:spLocks/>
          </p:cNvSpPr>
          <p:nvPr/>
        </p:nvSpPr>
        <p:spPr>
          <a:xfrm>
            <a:off x="399393" y="388884"/>
            <a:ext cx="11403724" cy="66215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a:lstStyle>
          <a:p>
            <a:r>
              <a:rPr lang="nl-NL" dirty="0">
                <a:solidFill>
                  <a:schemeClr val="accent2"/>
                </a:solidFill>
                <a:latin typeface="Helvetica" panose="020B0604020202020204" pitchFamily="34" charset="0"/>
                <a:cs typeface="Helvetica" panose="020B0604020202020204" pitchFamily="34" charset="0"/>
              </a:rPr>
              <a:t>Filmpjes</a:t>
            </a:r>
          </a:p>
        </p:txBody>
      </p:sp>
      <p:sp>
        <p:nvSpPr>
          <p:cNvPr id="6" name="TextBox 5">
            <a:extLst>
              <a:ext uri="{FF2B5EF4-FFF2-40B4-BE49-F238E27FC236}">
                <a16:creationId xmlns:a16="http://schemas.microsoft.com/office/drawing/2014/main" id="{EC1FC109-7831-2CD6-AC99-C88D6BAC38D9}"/>
              </a:ext>
            </a:extLst>
          </p:cNvPr>
          <p:cNvSpPr txBox="1"/>
          <p:nvPr/>
        </p:nvSpPr>
        <p:spPr>
          <a:xfrm>
            <a:off x="618940" y="5769148"/>
            <a:ext cx="6390166" cy="369332"/>
          </a:xfrm>
          <a:prstGeom prst="rect">
            <a:avLst/>
          </a:prstGeom>
          <a:noFill/>
        </p:spPr>
        <p:txBody>
          <a:bodyPr wrap="square">
            <a:spAutoFit/>
          </a:bodyPr>
          <a:lstStyle/>
          <a:p>
            <a:r>
              <a:rPr lang="nl-NL" dirty="0">
                <a:hlinkClick r:id="rId5"/>
              </a:rPr>
              <a:t>Wat doet de voedselbank? | </a:t>
            </a:r>
            <a:r>
              <a:rPr lang="nl-NL" dirty="0" err="1">
                <a:hlinkClick r:id="rId5"/>
              </a:rPr>
              <a:t>Schooltv</a:t>
            </a:r>
            <a:endParaRPr lang="nl-NL" dirty="0"/>
          </a:p>
        </p:txBody>
      </p:sp>
      <p:pic>
        <p:nvPicPr>
          <p:cNvPr id="11" name="Picture 10">
            <a:extLst>
              <a:ext uri="{FF2B5EF4-FFF2-40B4-BE49-F238E27FC236}">
                <a16:creationId xmlns:a16="http://schemas.microsoft.com/office/drawing/2014/main" id="{50F559A0-27E5-52CA-27AA-A70B563CCD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940" y="3878709"/>
            <a:ext cx="4253427" cy="1880221"/>
          </a:xfrm>
          <a:prstGeom prst="rect">
            <a:avLst/>
          </a:prstGeom>
        </p:spPr>
      </p:pic>
    </p:spTree>
    <p:extLst>
      <p:ext uri="{BB962C8B-B14F-4D97-AF65-F5344CB8AC3E}">
        <p14:creationId xmlns:p14="http://schemas.microsoft.com/office/powerpoint/2010/main" val="180385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1BA86-7E2E-A4ED-8905-3A544C9274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A36017-D9A8-84BA-7ABE-783CEFF0C2A2}"/>
              </a:ext>
            </a:extLst>
          </p:cNvPr>
          <p:cNvSpPr txBox="1"/>
          <p:nvPr/>
        </p:nvSpPr>
        <p:spPr>
          <a:xfrm>
            <a:off x="550837" y="1546264"/>
            <a:ext cx="8137002" cy="4190314"/>
          </a:xfrm>
          <a:prstGeom prst="rect">
            <a:avLst/>
          </a:prstGeom>
          <a:noFill/>
        </p:spPr>
        <p:txBody>
          <a:bodyPr wrap="square" lIns="91440" tIns="45720" rIns="91440" bIns="45720" anchor="t">
            <a:spAutoFit/>
          </a:bodyPr>
          <a:lstStyle/>
          <a:p>
            <a:pPr algn="l" fontAlgn="base">
              <a:lnSpc>
                <a:spcPct val="150000"/>
              </a:lnSpc>
            </a:pPr>
            <a:r>
              <a:rPr lang="nl-NL" sz="2000" b="0" i="0" dirty="0">
                <a:solidFill>
                  <a:srgbClr val="000000"/>
                </a:solidFill>
                <a:effectLst/>
                <a:latin typeface="Helvetica" panose="020B0604020202020204" pitchFamily="34" charset="0"/>
                <a:cs typeface="Helvetica" panose="020B0604020202020204" pitchFamily="34" charset="0"/>
              </a:rPr>
              <a:t>&gt; 540.000 mensen leven in Nederland in armoede</a:t>
            </a:r>
          </a:p>
          <a:p>
            <a:pPr algn="l" fontAlgn="base">
              <a:lnSpc>
                <a:spcPct val="150000"/>
              </a:lnSpc>
            </a:pPr>
            <a:r>
              <a:rPr lang="nl-NL" sz="2000" b="0" i="0" dirty="0">
                <a:solidFill>
                  <a:srgbClr val="000000"/>
                </a:solidFill>
                <a:effectLst/>
                <a:latin typeface="Helvetica"/>
                <a:cs typeface="Helvetica"/>
              </a:rPr>
              <a:t>&gt; 150.000 mensen worden jaarlijks door de </a:t>
            </a:r>
            <a:r>
              <a:rPr lang="nl-NL" sz="2000" b="0" i="0" dirty="0" err="1">
                <a:solidFill>
                  <a:srgbClr val="000000"/>
                </a:solidFill>
                <a:effectLst/>
                <a:latin typeface="Helvetica"/>
                <a:cs typeface="Helvetica"/>
              </a:rPr>
              <a:t>voedselbanken</a:t>
            </a:r>
            <a:r>
              <a:rPr lang="nl-NL" sz="2000" b="0" i="0" dirty="0">
                <a:solidFill>
                  <a:srgbClr val="000000"/>
                </a:solidFill>
                <a:effectLst/>
                <a:latin typeface="Helvetica"/>
                <a:cs typeface="Helvetica"/>
              </a:rPr>
              <a:t> geholpen</a:t>
            </a:r>
          </a:p>
          <a:p>
            <a:pPr fontAlgn="base">
              <a:lnSpc>
                <a:spcPct val="150000"/>
              </a:lnSpc>
            </a:pPr>
            <a:r>
              <a:rPr lang="nl-NL" sz="2000" b="1" dirty="0">
                <a:solidFill>
                  <a:srgbClr val="000000"/>
                </a:solidFill>
                <a:latin typeface="Helvetica"/>
                <a:cs typeface="Helvetica"/>
              </a:rPr>
              <a:t>Dit betekent: ongeveer 400</a:t>
            </a:r>
            <a:r>
              <a:rPr lang="nl-NL" sz="2000" b="1" i="0" dirty="0">
                <a:solidFill>
                  <a:srgbClr val="000000"/>
                </a:solidFill>
                <a:effectLst/>
                <a:latin typeface="Helvetica"/>
                <a:cs typeface="Helvetica"/>
              </a:rPr>
              <a:t>.000 mensen nog onder de radar</a:t>
            </a:r>
          </a:p>
          <a:p>
            <a:pPr>
              <a:lnSpc>
                <a:spcPct val="150000"/>
              </a:lnSpc>
            </a:pPr>
            <a:endParaRPr lang="nl-NL" sz="2000" dirty="0">
              <a:solidFill>
                <a:srgbClr val="000000"/>
              </a:solidFill>
              <a:latin typeface="Helvetica"/>
              <a:cs typeface="Helvetica"/>
            </a:endParaRPr>
          </a:p>
          <a:p>
            <a:pPr>
              <a:lnSpc>
                <a:spcPct val="150000"/>
              </a:lnSpc>
            </a:pPr>
            <a:endParaRPr lang="nl-NL" sz="2000" dirty="0">
              <a:solidFill>
                <a:srgbClr val="000000"/>
              </a:solidFill>
              <a:latin typeface="Helvetica"/>
              <a:cs typeface="Helvetica"/>
            </a:endParaRPr>
          </a:p>
          <a:p>
            <a:pPr>
              <a:lnSpc>
                <a:spcPct val="150000"/>
              </a:lnSpc>
            </a:pPr>
            <a:r>
              <a:rPr lang="nl-NL" sz="2000" dirty="0">
                <a:solidFill>
                  <a:srgbClr val="000000"/>
                </a:solidFill>
                <a:latin typeface="Helvetica"/>
                <a:cs typeface="Helvetica"/>
              </a:rPr>
              <a:t>Het kan iedereen overkomen. Je</a:t>
            </a:r>
            <a:r>
              <a:rPr lang="nl-NL" sz="2000" b="0" i="0" dirty="0">
                <a:solidFill>
                  <a:srgbClr val="000000"/>
                </a:solidFill>
                <a:effectLst/>
                <a:latin typeface="Helvetica"/>
                <a:cs typeface="Helvetica"/>
              </a:rPr>
              <a:t> kan </a:t>
            </a:r>
            <a:r>
              <a:rPr lang="nl-NL" sz="2000" b="1" i="0" dirty="0">
                <a:solidFill>
                  <a:srgbClr val="000000"/>
                </a:solidFill>
                <a:effectLst/>
                <a:latin typeface="Helvetica"/>
                <a:cs typeface="Helvetica"/>
              </a:rPr>
              <a:t>gewoon pech </a:t>
            </a:r>
            <a:r>
              <a:rPr lang="nl-NL" sz="2000" b="0" i="0" dirty="0">
                <a:solidFill>
                  <a:srgbClr val="000000"/>
                </a:solidFill>
                <a:effectLst/>
                <a:latin typeface="Helvetica"/>
                <a:cs typeface="Helvetica"/>
              </a:rPr>
              <a:t>hebben in het leven en je mag </a:t>
            </a:r>
            <a:r>
              <a:rPr lang="nl-NL" sz="2000" b="1" i="0" dirty="0">
                <a:solidFill>
                  <a:srgbClr val="000000"/>
                </a:solidFill>
                <a:effectLst/>
                <a:latin typeface="Helvetica"/>
                <a:cs typeface="Helvetica"/>
              </a:rPr>
              <a:t>hulp vragen</a:t>
            </a:r>
            <a:r>
              <a:rPr lang="nl-NL" sz="2000" dirty="0">
                <a:solidFill>
                  <a:srgbClr val="000000"/>
                </a:solidFill>
                <a:latin typeface="Helvetica"/>
                <a:cs typeface="Helvetica"/>
              </a:rPr>
              <a:t>.</a:t>
            </a:r>
            <a:r>
              <a:rPr lang="nl-NL" sz="2000" b="0" i="0" dirty="0">
                <a:solidFill>
                  <a:srgbClr val="000000"/>
                </a:solidFill>
                <a:effectLst/>
                <a:latin typeface="Helvetica"/>
                <a:cs typeface="Helvetica"/>
              </a:rPr>
              <a:t> </a:t>
            </a:r>
          </a:p>
          <a:p>
            <a:pPr fontAlgn="base">
              <a:lnSpc>
                <a:spcPct val="150000"/>
              </a:lnSpc>
            </a:pPr>
            <a:r>
              <a:rPr lang="nl-NL" sz="2000" b="1" dirty="0">
                <a:solidFill>
                  <a:srgbClr val="000000"/>
                </a:solidFill>
                <a:latin typeface="Helvetica"/>
                <a:cs typeface="Helvetica"/>
              </a:rPr>
              <a:t>Doel van de Voedselbank</a:t>
            </a:r>
            <a:r>
              <a:rPr lang="nl-NL" sz="2000" b="0" i="0" dirty="0">
                <a:solidFill>
                  <a:srgbClr val="000000"/>
                </a:solidFill>
                <a:effectLst/>
                <a:latin typeface="Helvetica"/>
                <a:cs typeface="Helvetica"/>
              </a:rPr>
              <a:t>: eerst een gevulde koelkast en broodtrommel, </a:t>
            </a:r>
            <a:r>
              <a:rPr lang="nl-NL" sz="2000" dirty="0">
                <a:solidFill>
                  <a:srgbClr val="000000"/>
                </a:solidFill>
                <a:latin typeface="Helvetica"/>
                <a:cs typeface="Helvetica"/>
              </a:rPr>
              <a:t>daarna</a:t>
            </a:r>
            <a:r>
              <a:rPr lang="nl-NL" sz="2000" b="0" i="0" dirty="0">
                <a:solidFill>
                  <a:srgbClr val="000000"/>
                </a:solidFill>
                <a:effectLst/>
                <a:latin typeface="Helvetica"/>
                <a:cs typeface="Helvetica"/>
              </a:rPr>
              <a:t> </a:t>
            </a:r>
            <a:r>
              <a:rPr lang="nl-NL" sz="2000" dirty="0">
                <a:solidFill>
                  <a:srgbClr val="000000"/>
                </a:solidFill>
                <a:latin typeface="Helvetica"/>
                <a:cs typeface="Helvetica"/>
              </a:rPr>
              <a:t>kijken</a:t>
            </a:r>
            <a:r>
              <a:rPr lang="nl-NL" sz="2000" b="0" i="0" dirty="0">
                <a:solidFill>
                  <a:srgbClr val="000000"/>
                </a:solidFill>
                <a:effectLst/>
                <a:latin typeface="Helvetica"/>
                <a:cs typeface="Helvetica"/>
              </a:rPr>
              <a:t> </a:t>
            </a:r>
            <a:r>
              <a:rPr lang="nl-NL" sz="2000" dirty="0">
                <a:solidFill>
                  <a:srgbClr val="000000"/>
                </a:solidFill>
                <a:latin typeface="Helvetica"/>
                <a:cs typeface="Helvetica"/>
              </a:rPr>
              <a:t>we samen naar</a:t>
            </a:r>
            <a:r>
              <a:rPr lang="nl-NL" sz="2000" b="0" i="0" dirty="0">
                <a:solidFill>
                  <a:srgbClr val="000000"/>
                </a:solidFill>
                <a:effectLst/>
                <a:latin typeface="Helvetica"/>
                <a:cs typeface="Helvetica"/>
              </a:rPr>
              <a:t> de juiste hulp.</a:t>
            </a:r>
          </a:p>
        </p:txBody>
      </p:sp>
      <p:sp>
        <p:nvSpPr>
          <p:cNvPr id="9" name="TextBox 8">
            <a:extLst>
              <a:ext uri="{FF2B5EF4-FFF2-40B4-BE49-F238E27FC236}">
                <a16:creationId xmlns:a16="http://schemas.microsoft.com/office/drawing/2014/main" id="{66D12EAC-E593-5C5E-C2CD-ECAD368813E7}"/>
              </a:ext>
            </a:extLst>
          </p:cNvPr>
          <p:cNvSpPr txBox="1"/>
          <p:nvPr/>
        </p:nvSpPr>
        <p:spPr>
          <a:xfrm>
            <a:off x="462989" y="349146"/>
            <a:ext cx="8137002" cy="1323439"/>
          </a:xfrm>
          <a:prstGeom prst="rect">
            <a:avLst/>
          </a:prstGeom>
          <a:noFill/>
        </p:spPr>
        <p:txBody>
          <a:bodyPr wrap="square" lIns="91440" tIns="45720" rIns="91440" bIns="45720" anchor="t">
            <a:spAutoFit/>
          </a:bodyPr>
          <a:lstStyle/>
          <a:p>
            <a:r>
              <a:rPr lang="nl-NL" sz="4000" spc="-150" dirty="0">
                <a:solidFill>
                  <a:schemeClr val="accent2"/>
                </a:solidFill>
                <a:latin typeface="Helvetica"/>
                <a:ea typeface="+mj-ea"/>
                <a:cs typeface="Helvetica"/>
              </a:rPr>
              <a:t>Hoe komt het dat </a:t>
            </a:r>
            <a:r>
              <a:rPr lang="nl-NL" sz="4000" b="1" spc="-150" dirty="0">
                <a:solidFill>
                  <a:schemeClr val="accent2"/>
                </a:solidFill>
                <a:latin typeface="Helvetica"/>
                <a:ea typeface="+mj-ea"/>
                <a:cs typeface="Helvetica"/>
              </a:rPr>
              <a:t>mensen de voedselbank niet weten te vinden? </a:t>
            </a:r>
          </a:p>
        </p:txBody>
      </p:sp>
      <p:pic>
        <p:nvPicPr>
          <p:cNvPr id="11" name="Picture 10">
            <a:extLst>
              <a:ext uri="{FF2B5EF4-FFF2-40B4-BE49-F238E27FC236}">
                <a16:creationId xmlns:a16="http://schemas.microsoft.com/office/drawing/2014/main" id="{F976D82D-287D-E5B5-5348-0459B24194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7839" y="659757"/>
            <a:ext cx="3176274" cy="5467494"/>
          </a:xfrm>
          <a:prstGeom prst="rect">
            <a:avLst/>
          </a:prstGeom>
        </p:spPr>
      </p:pic>
      <p:sp>
        <p:nvSpPr>
          <p:cNvPr id="2" name="TextBox 1">
            <a:extLst>
              <a:ext uri="{FF2B5EF4-FFF2-40B4-BE49-F238E27FC236}">
                <a16:creationId xmlns:a16="http://schemas.microsoft.com/office/drawing/2014/main" id="{70EFA278-3592-AF69-74C4-8620411FDF00}"/>
              </a:ext>
            </a:extLst>
          </p:cNvPr>
          <p:cNvSpPr txBox="1"/>
          <p:nvPr/>
        </p:nvSpPr>
        <p:spPr>
          <a:xfrm>
            <a:off x="550837" y="2965917"/>
            <a:ext cx="2691442" cy="646331"/>
          </a:xfrm>
          <a:prstGeom prst="rect">
            <a:avLst/>
          </a:prstGeom>
          <a:noFill/>
        </p:spPr>
        <p:txBody>
          <a:bodyPr wrap="none" rtlCol="0">
            <a:spAutoFit/>
          </a:bodyPr>
          <a:lstStyle/>
          <a:p>
            <a:r>
              <a:rPr lang="nl-NL" dirty="0"/>
              <a:t>Bron: https://www.cbs.nl/ </a:t>
            </a:r>
          </a:p>
          <a:p>
            <a:endParaRPr lang="nl-NL" dirty="0"/>
          </a:p>
        </p:txBody>
      </p:sp>
    </p:spTree>
    <p:extLst>
      <p:ext uri="{BB962C8B-B14F-4D97-AF65-F5344CB8AC3E}">
        <p14:creationId xmlns:p14="http://schemas.microsoft.com/office/powerpoint/2010/main" val="68384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054A94-5BB1-4518-3975-DD5C8AB24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851" y="1203766"/>
            <a:ext cx="6015874" cy="3626417"/>
          </a:xfrm>
          <a:prstGeom prst="rect">
            <a:avLst/>
          </a:prstGeom>
        </p:spPr>
      </p:pic>
      <p:sp>
        <p:nvSpPr>
          <p:cNvPr id="4" name="TextBox 3">
            <a:extLst>
              <a:ext uri="{FF2B5EF4-FFF2-40B4-BE49-F238E27FC236}">
                <a16:creationId xmlns:a16="http://schemas.microsoft.com/office/drawing/2014/main" id="{B40C470B-B214-ABDA-52EE-CAAD917AD6A8}"/>
              </a:ext>
            </a:extLst>
          </p:cNvPr>
          <p:cNvSpPr txBox="1"/>
          <p:nvPr/>
        </p:nvSpPr>
        <p:spPr>
          <a:xfrm>
            <a:off x="590310" y="1203766"/>
            <a:ext cx="3248043" cy="2925801"/>
          </a:xfrm>
          <a:prstGeom prst="rect">
            <a:avLst/>
          </a:prstGeom>
          <a:noFill/>
        </p:spPr>
        <p:txBody>
          <a:bodyPr wrap="square" lIns="91440" tIns="45720" rIns="91440" bIns="45720" rtlCol="0" anchor="t">
            <a:spAutoFit/>
          </a:bodyPr>
          <a:lstStyle/>
          <a:p>
            <a:r>
              <a:rPr lang="nl-NL" sz="4000" b="1" dirty="0">
                <a:solidFill>
                  <a:schemeClr val="accent2"/>
                </a:solidFill>
                <a:latin typeface="Helvetica"/>
                <a:cs typeface="Helvetica"/>
              </a:rPr>
              <a:t>Wist je dit?</a:t>
            </a:r>
            <a:endParaRPr lang="nl-NL" dirty="0">
              <a:solidFill>
                <a:schemeClr val="accent2"/>
              </a:solidFill>
            </a:endParaRPr>
          </a:p>
          <a:p>
            <a:endParaRPr lang="nl-NL" sz="4000" b="1" dirty="0">
              <a:solidFill>
                <a:schemeClr val="accent2"/>
              </a:solidFill>
              <a:latin typeface="Helvetica"/>
              <a:cs typeface="Helvetica"/>
            </a:endParaRPr>
          </a:p>
          <a:p>
            <a:pPr>
              <a:lnSpc>
                <a:spcPct val="150000"/>
              </a:lnSpc>
            </a:pPr>
            <a:r>
              <a:rPr lang="nl-NL" sz="2400" b="1" dirty="0">
                <a:latin typeface="Helvetica"/>
                <a:cs typeface="Helvetica"/>
              </a:rPr>
              <a:t>1 op de 9 </a:t>
            </a:r>
            <a:r>
              <a:rPr lang="nl-NL" sz="2400" dirty="0">
                <a:latin typeface="Helvetica"/>
                <a:cs typeface="Helvetica"/>
              </a:rPr>
              <a:t>kinderen leeft in Nederland in </a:t>
            </a:r>
            <a:r>
              <a:rPr lang="nl-NL" sz="2400" b="1" dirty="0">
                <a:latin typeface="Helvetica"/>
                <a:cs typeface="Helvetica"/>
              </a:rPr>
              <a:t>armoede</a:t>
            </a:r>
            <a:endParaRPr lang="nl-NL" sz="2400" b="1" dirty="0">
              <a:ea typeface="Calibri"/>
              <a:cs typeface="Calibri"/>
            </a:endParaRPr>
          </a:p>
        </p:txBody>
      </p:sp>
      <p:sp>
        <p:nvSpPr>
          <p:cNvPr id="5" name="TextBox 4">
            <a:extLst>
              <a:ext uri="{FF2B5EF4-FFF2-40B4-BE49-F238E27FC236}">
                <a16:creationId xmlns:a16="http://schemas.microsoft.com/office/drawing/2014/main" id="{51FD1B22-55F3-3787-45A3-50B189CD55C7}"/>
              </a:ext>
            </a:extLst>
          </p:cNvPr>
          <p:cNvSpPr txBox="1"/>
          <p:nvPr/>
        </p:nvSpPr>
        <p:spPr>
          <a:xfrm>
            <a:off x="5241851" y="4980171"/>
            <a:ext cx="6097772" cy="369332"/>
          </a:xfrm>
          <a:prstGeom prst="rect">
            <a:avLst/>
          </a:prstGeom>
          <a:noFill/>
        </p:spPr>
        <p:txBody>
          <a:bodyPr wrap="square">
            <a:spAutoFit/>
          </a:bodyPr>
          <a:lstStyle/>
          <a:p>
            <a:r>
              <a:rPr lang="nl-NL" dirty="0"/>
              <a:t>Bron: www.kinderombudsman.nl</a:t>
            </a:r>
          </a:p>
        </p:txBody>
      </p:sp>
    </p:spTree>
    <p:extLst>
      <p:ext uri="{BB962C8B-B14F-4D97-AF65-F5344CB8AC3E}">
        <p14:creationId xmlns:p14="http://schemas.microsoft.com/office/powerpoint/2010/main" val="246216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03D66-BDCE-4474-D0D4-312ECDBAB12D}"/>
              </a:ext>
            </a:extLst>
          </p:cNvPr>
          <p:cNvSpPr>
            <a:spLocks noGrp="1"/>
          </p:cNvSpPr>
          <p:nvPr>
            <p:ph type="title"/>
          </p:nvPr>
        </p:nvSpPr>
        <p:spPr/>
        <p:txBody>
          <a:bodyPr>
            <a:normAutofit fontScale="90000"/>
          </a:bodyPr>
          <a:lstStyle/>
          <a:p>
            <a:r>
              <a:rPr lang="nl-NL" dirty="0">
                <a:solidFill>
                  <a:schemeClr val="accent2"/>
                </a:solidFill>
                <a:latin typeface="Helvetica" panose="020B0604020202020204" pitchFamily="34" charset="0"/>
                <a:cs typeface="Helvetica" panose="020B0604020202020204" pitchFamily="34" charset="0"/>
              </a:rPr>
              <a:t>Agenda</a:t>
            </a:r>
          </a:p>
        </p:txBody>
      </p:sp>
      <p:sp>
        <p:nvSpPr>
          <p:cNvPr id="3" name="Tijdelijke aanduiding voor inhoud 2">
            <a:extLst>
              <a:ext uri="{FF2B5EF4-FFF2-40B4-BE49-F238E27FC236}">
                <a16:creationId xmlns:a16="http://schemas.microsoft.com/office/drawing/2014/main" id="{F6233C04-3C32-6FF7-3A72-677EA4621BE5}"/>
              </a:ext>
            </a:extLst>
          </p:cNvPr>
          <p:cNvSpPr>
            <a:spLocks noGrp="1"/>
          </p:cNvSpPr>
          <p:nvPr>
            <p:ph idx="1"/>
          </p:nvPr>
        </p:nvSpPr>
        <p:spPr>
          <a:xfrm>
            <a:off x="503568" y="1203001"/>
            <a:ext cx="6896692" cy="5046196"/>
          </a:xfrm>
        </p:spPr>
        <p:txBody>
          <a:bodyPr vert="horz" lIns="91440" tIns="45720" rIns="91440" bIns="45720" rtlCol="0" anchor="t">
            <a:noAutofit/>
          </a:bodyPr>
          <a:lstStyle/>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Je bent welkom</a:t>
            </a:r>
            <a:endParaRPr lang="nl-NL" sz="2000" dirty="0"/>
          </a:p>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De organisatie</a:t>
            </a:r>
          </a:p>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Voedselveiligheid voorop</a:t>
            </a:r>
          </a:p>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Armoede in Nederland</a:t>
            </a:r>
          </a:p>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Indrukwekkende aantallen</a:t>
            </a:r>
          </a:p>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Donateurs, partners &amp; voorbeelden van samenwerking</a:t>
            </a:r>
          </a:p>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Wat kan jij doen?</a:t>
            </a:r>
          </a:p>
          <a:p>
            <a:pPr>
              <a:lnSpc>
                <a:spcPct val="150000"/>
              </a:lnSpc>
              <a:buFont typeface="Wingdings" panose="05000000000000000000" pitchFamily="2" charset="2"/>
              <a:buChar char="§"/>
            </a:pPr>
            <a:r>
              <a:rPr lang="nl-NL" sz="2000" dirty="0">
                <a:latin typeface="Helvetica" panose="020B0604020202020204" pitchFamily="34" charset="0"/>
                <a:cs typeface="Helvetica" panose="020B0604020202020204" pitchFamily="34" charset="0"/>
              </a:rPr>
              <a:t>Vragen </a:t>
            </a:r>
          </a:p>
          <a:p>
            <a:pPr marL="0" indent="0">
              <a:lnSpc>
                <a:spcPct val="100000"/>
              </a:lnSpc>
              <a:buNone/>
            </a:pPr>
            <a:endParaRPr lang="nl-NL" sz="2000" b="1" dirty="0">
              <a:solidFill>
                <a:schemeClr val="accent2"/>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610F12EE-098F-F5B4-4F7B-E8867CB959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600" y="120099"/>
            <a:ext cx="3563007" cy="6041619"/>
          </a:xfrm>
          <a:prstGeom prst="rect">
            <a:avLst/>
          </a:prstGeom>
        </p:spPr>
      </p:pic>
    </p:spTree>
    <p:extLst>
      <p:ext uri="{BB962C8B-B14F-4D97-AF65-F5344CB8AC3E}">
        <p14:creationId xmlns:p14="http://schemas.microsoft.com/office/powerpoint/2010/main" val="117233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DDCE6-025B-4C71-BAAE-9B75B8EF6E0E}"/>
              </a:ext>
            </a:extLst>
          </p:cNvPr>
          <p:cNvSpPr>
            <a:spLocks noGrp="1"/>
          </p:cNvSpPr>
          <p:nvPr>
            <p:ph type="title"/>
          </p:nvPr>
        </p:nvSpPr>
        <p:spPr/>
        <p:txBody>
          <a:bodyPr>
            <a:noAutofit/>
          </a:bodyPr>
          <a:lstStyle/>
          <a:p>
            <a:r>
              <a:rPr lang="nl-NL" sz="4000" dirty="0">
                <a:solidFill>
                  <a:schemeClr val="accent2"/>
                </a:solidFill>
                <a:latin typeface="Helvetica" panose="020B0604020202020204" pitchFamily="34" charset="0"/>
                <a:cs typeface="Helvetica" panose="020B0604020202020204" pitchFamily="34" charset="0"/>
              </a:rPr>
              <a:t>Je bent welkom </a:t>
            </a:r>
            <a:r>
              <a:rPr lang="nl-NL" sz="2800" b="0" dirty="0">
                <a:solidFill>
                  <a:srgbClr val="1D1D1D"/>
                </a:solidFill>
                <a:latin typeface="Helvetica" panose="020B0604020202020204" pitchFamily="34" charset="0"/>
                <a:cs typeface="Helvetica" panose="020B0604020202020204" pitchFamily="34" charset="0"/>
              </a:rPr>
              <a:t>a</a:t>
            </a:r>
            <a:r>
              <a:rPr lang="nl-NL" sz="2800" b="0" dirty="0">
                <a:solidFill>
                  <a:srgbClr val="1D1D1D"/>
                </a:solidFill>
                <a:effectLst/>
                <a:latin typeface="Helvetica" panose="020B0604020202020204" pitchFamily="34" charset="0"/>
                <a:cs typeface="Helvetica" panose="020B0604020202020204" pitchFamily="34" charset="0"/>
              </a:rPr>
              <a:t>ls je het zelf even niet redt</a:t>
            </a:r>
            <a:r>
              <a:rPr lang="nl-NL" sz="4000" dirty="0">
                <a:solidFill>
                  <a:srgbClr val="1D1D1D"/>
                </a:solidFill>
                <a:effectLst/>
                <a:latin typeface="Helvetica" panose="020B0604020202020204" pitchFamily="34" charset="0"/>
                <a:cs typeface="Helvetica" panose="020B0604020202020204" pitchFamily="34" charset="0"/>
              </a:rPr>
              <a:t>.</a:t>
            </a:r>
            <a:endParaRPr lang="nl-NL" sz="4000" dirty="0">
              <a:solidFill>
                <a:schemeClr val="accent2"/>
              </a:solidFill>
              <a:latin typeface="Helvetica" panose="020B0604020202020204" pitchFamily="34" charset="0"/>
              <a:cs typeface="Helvetica" panose="020B0604020202020204" pitchFamily="34" charset="0"/>
            </a:endParaRPr>
          </a:p>
        </p:txBody>
      </p:sp>
      <p:sp>
        <p:nvSpPr>
          <p:cNvPr id="3" name="Tijdelijke aanduiding voor inhoud 2">
            <a:extLst>
              <a:ext uri="{FF2B5EF4-FFF2-40B4-BE49-F238E27FC236}">
                <a16:creationId xmlns:a16="http://schemas.microsoft.com/office/drawing/2014/main" id="{170CB15F-236D-2B03-85DE-207B37930576}"/>
              </a:ext>
            </a:extLst>
          </p:cNvPr>
          <p:cNvSpPr>
            <a:spLocks noGrp="1"/>
          </p:cNvSpPr>
          <p:nvPr>
            <p:ph idx="1"/>
          </p:nvPr>
        </p:nvSpPr>
        <p:spPr>
          <a:xfrm>
            <a:off x="505719" y="1470768"/>
            <a:ext cx="6118365" cy="3664758"/>
          </a:xfrm>
        </p:spPr>
        <p:txBody>
          <a:bodyPr vert="horz" lIns="91440" tIns="45720" rIns="91440" bIns="45720" rtlCol="0" anchor="t">
            <a:normAutofit/>
          </a:bodyPr>
          <a:lstStyle/>
          <a:p>
            <a:pPr marL="0" indent="0">
              <a:lnSpc>
                <a:spcPct val="150000"/>
              </a:lnSpc>
              <a:buNone/>
            </a:pPr>
            <a:r>
              <a:rPr lang="nl-NL" sz="2000" dirty="0">
                <a:solidFill>
                  <a:srgbClr val="1D1D1D"/>
                </a:solidFill>
                <a:effectLst/>
                <a:latin typeface="Helvetica" panose="020B0604020202020204" pitchFamily="34" charset="0"/>
                <a:cs typeface="Helvetica" panose="020B0604020202020204" pitchFamily="34" charset="0"/>
              </a:rPr>
              <a:t>Wij helpen door </a:t>
            </a:r>
            <a:r>
              <a:rPr lang="nl-NL" sz="2000" b="1" dirty="0">
                <a:solidFill>
                  <a:srgbClr val="1D1D1D"/>
                </a:solidFill>
                <a:effectLst/>
                <a:latin typeface="Helvetica" panose="020B0604020202020204" pitchFamily="34" charset="0"/>
                <a:cs typeface="Helvetica" panose="020B0604020202020204" pitchFamily="34" charset="0"/>
              </a:rPr>
              <a:t>gratis voedsel </a:t>
            </a:r>
            <a:r>
              <a:rPr lang="nl-NL" sz="2000" dirty="0">
                <a:solidFill>
                  <a:srgbClr val="1D1D1D"/>
                </a:solidFill>
                <a:effectLst/>
                <a:latin typeface="Helvetica" panose="020B0604020202020204" pitchFamily="34" charset="0"/>
                <a:cs typeface="Helvetica" panose="020B0604020202020204" pitchFamily="34" charset="0"/>
              </a:rPr>
              <a:t>te geven dat wij ontvangen van onze voedseldonateurs. </a:t>
            </a:r>
          </a:p>
          <a:p>
            <a:pPr>
              <a:lnSpc>
                <a:spcPct val="150000"/>
              </a:lnSpc>
            </a:pPr>
            <a:r>
              <a:rPr lang="nl-NL" sz="2000" dirty="0">
                <a:solidFill>
                  <a:srgbClr val="1D1D1D"/>
                </a:solidFill>
                <a:latin typeface="Helvetica"/>
                <a:cs typeface="Helvetica"/>
              </a:rPr>
              <a:t>Dit</a:t>
            </a:r>
            <a:r>
              <a:rPr lang="nl-NL" sz="2000" dirty="0">
                <a:solidFill>
                  <a:srgbClr val="1D1D1D"/>
                </a:solidFill>
                <a:effectLst/>
                <a:latin typeface="Helvetica"/>
                <a:cs typeface="Helvetica"/>
              </a:rPr>
              <a:t> zijn supermarkten, fabrikanten en groente- en fruittelers  waarmee we samen</a:t>
            </a:r>
            <a:r>
              <a:rPr lang="nl-NL" sz="2000" dirty="0">
                <a:solidFill>
                  <a:srgbClr val="1D1D1D"/>
                </a:solidFill>
                <a:latin typeface="Helvetica"/>
                <a:cs typeface="Helvetica"/>
              </a:rPr>
              <a:t> ook</a:t>
            </a:r>
            <a:r>
              <a:rPr lang="nl-NL" sz="2000" dirty="0">
                <a:solidFill>
                  <a:srgbClr val="1D1D1D"/>
                </a:solidFill>
                <a:effectLst/>
                <a:latin typeface="Helvetica"/>
                <a:cs typeface="Helvetica"/>
              </a:rPr>
              <a:t> </a:t>
            </a:r>
            <a:r>
              <a:rPr lang="nl-NL" sz="2000" b="1" dirty="0">
                <a:solidFill>
                  <a:srgbClr val="1D1D1D"/>
                </a:solidFill>
                <a:effectLst/>
                <a:latin typeface="Helvetica"/>
                <a:cs typeface="Helvetica"/>
              </a:rPr>
              <a:t>voedselverspilling tegengaan.</a:t>
            </a:r>
            <a:endParaRPr lang="nl-NL" sz="2000" dirty="0">
              <a:solidFill>
                <a:srgbClr val="1D1D1D"/>
              </a:solidFill>
              <a:effectLst/>
              <a:latin typeface="Helvetica"/>
              <a:cs typeface="Helvetica"/>
            </a:endParaRPr>
          </a:p>
        </p:txBody>
      </p:sp>
      <p:pic>
        <p:nvPicPr>
          <p:cNvPr id="6" name="Picture 5">
            <a:extLst>
              <a:ext uri="{FF2B5EF4-FFF2-40B4-BE49-F238E27FC236}">
                <a16:creationId xmlns:a16="http://schemas.microsoft.com/office/drawing/2014/main" id="{A52C211C-D489-7E67-6551-888C6A04B7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9045" y="105350"/>
            <a:ext cx="3514072" cy="5982934"/>
          </a:xfrm>
          <a:prstGeom prst="rect">
            <a:avLst/>
          </a:prstGeom>
        </p:spPr>
      </p:pic>
    </p:spTree>
    <p:extLst>
      <p:ext uri="{BB962C8B-B14F-4D97-AF65-F5344CB8AC3E}">
        <p14:creationId xmlns:p14="http://schemas.microsoft.com/office/powerpoint/2010/main" val="40278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1132-749B-6522-F4CB-A46216BF2437}"/>
              </a:ext>
            </a:extLst>
          </p:cNvPr>
          <p:cNvSpPr>
            <a:spLocks noGrp="1" noRot="1" noMove="1" noResize="1" noEditPoints="1" noAdjustHandles="1" noChangeArrowheads="1" noChangeShapeType="1"/>
          </p:cNvSpPr>
          <p:nvPr>
            <p:ph type="title"/>
          </p:nvPr>
        </p:nvSpPr>
        <p:spPr/>
        <p:txBody>
          <a:bodyPr>
            <a:noAutofit/>
          </a:bodyPr>
          <a:lstStyle/>
          <a:p>
            <a:r>
              <a:rPr lang="nl-NL" sz="4000">
                <a:solidFill>
                  <a:srgbClr val="EE7402"/>
                </a:solidFill>
                <a:effectLst/>
                <a:latin typeface="Helvetica" panose="020B0604020202020204" pitchFamily="34" charset="0"/>
                <a:cs typeface="Helvetica" panose="020B0604020202020204" pitchFamily="34" charset="0"/>
              </a:rPr>
              <a:t>De organisatie</a:t>
            </a:r>
            <a:br>
              <a:rPr lang="nl-NL" sz="3200" b="0">
                <a:latin typeface="Helvetica" panose="020B0604020202020204" pitchFamily="34" charset="0"/>
                <a:cs typeface="Helvetica" panose="020B0604020202020204" pitchFamily="34" charset="0"/>
              </a:rPr>
            </a:br>
            <a:endParaRPr lang="nl-NL" sz="3200" b="0">
              <a:solidFill>
                <a:srgbClr val="EE7402"/>
              </a:solidFill>
              <a:effectLst/>
              <a:latin typeface="Helvetica" panose="020B0604020202020204" pitchFamily="34" charset="0"/>
              <a:cs typeface="Helvetica" panose="020B0604020202020204" pitchFamily="34" charset="0"/>
            </a:endParaRPr>
          </a:p>
        </p:txBody>
      </p:sp>
      <p:pic>
        <p:nvPicPr>
          <p:cNvPr id="12" name="Afbeelding 11">
            <a:extLst>
              <a:ext uri="{FF2B5EF4-FFF2-40B4-BE49-F238E27FC236}">
                <a16:creationId xmlns:a16="http://schemas.microsoft.com/office/drawing/2014/main" id="{7CBC3EC3-A659-E387-C53D-2A71B44421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3211" y="265410"/>
            <a:ext cx="3779905" cy="2350200"/>
          </a:xfrm>
          <a:prstGeom prst="rect">
            <a:avLst/>
          </a:prstGeom>
        </p:spPr>
      </p:pic>
      <p:sp>
        <p:nvSpPr>
          <p:cNvPr id="14" name="Tijdelijke aanduiding voor inhoud 13">
            <a:extLst>
              <a:ext uri="{FF2B5EF4-FFF2-40B4-BE49-F238E27FC236}">
                <a16:creationId xmlns:a16="http://schemas.microsoft.com/office/drawing/2014/main" id="{DA76CA9E-7C09-6E3A-4CA9-0BF9899ACAFC}"/>
              </a:ext>
            </a:extLst>
          </p:cNvPr>
          <p:cNvSpPr>
            <a:spLocks noGrp="1"/>
          </p:cNvSpPr>
          <p:nvPr>
            <p:ph idx="1"/>
          </p:nvPr>
        </p:nvSpPr>
        <p:spPr>
          <a:xfrm>
            <a:off x="399393" y="1051034"/>
            <a:ext cx="7529265" cy="4417921"/>
          </a:xfrm>
        </p:spPr>
        <p:txBody>
          <a:bodyPr vert="horz" lIns="91440" tIns="45720" rIns="91440" bIns="45720" rtlCol="0" anchor="t">
            <a:noAutofit/>
          </a:bodyPr>
          <a:lstStyle/>
          <a:p>
            <a:pPr>
              <a:lnSpc>
                <a:spcPct val="150000"/>
              </a:lnSpc>
              <a:buSzPct val="100000"/>
            </a:pPr>
            <a:r>
              <a:rPr lang="nl-NL" sz="2000" b="1" dirty="0">
                <a:latin typeface="Helvetica"/>
                <a:cs typeface="Helvetica"/>
              </a:rPr>
              <a:t>Voedselbanken Nederland </a:t>
            </a:r>
            <a:r>
              <a:rPr lang="nl-NL" sz="2000" dirty="0">
                <a:latin typeface="Helvetica"/>
                <a:cs typeface="Helvetica"/>
              </a:rPr>
              <a:t>(VBN) is een vereniging van stichtingen</a:t>
            </a:r>
          </a:p>
          <a:p>
            <a:pPr>
              <a:lnSpc>
                <a:spcPct val="150000"/>
              </a:lnSpc>
              <a:buSzPct val="100000"/>
            </a:pPr>
            <a:r>
              <a:rPr lang="nl-NL" sz="2000" dirty="0">
                <a:latin typeface="Helvetica"/>
                <a:cs typeface="Helvetica"/>
              </a:rPr>
              <a:t>Eerste voedselbank </a:t>
            </a:r>
            <a:r>
              <a:rPr lang="nl-NL" sz="2000" b="1" dirty="0">
                <a:latin typeface="Helvetica"/>
                <a:cs typeface="Helvetica"/>
              </a:rPr>
              <a:t>in 2002 in Rotterdam</a:t>
            </a:r>
            <a:endParaRPr lang="nl-NL" sz="2000" dirty="0">
              <a:latin typeface="Helvetica"/>
              <a:cs typeface="Helvetica"/>
            </a:endParaRPr>
          </a:p>
          <a:p>
            <a:pPr>
              <a:lnSpc>
                <a:spcPct val="150000"/>
              </a:lnSpc>
              <a:buSzPct val="100000"/>
            </a:pPr>
            <a:r>
              <a:rPr lang="nl-NL" sz="2000" dirty="0">
                <a:latin typeface="Helvetica"/>
                <a:cs typeface="Helvetica"/>
              </a:rPr>
              <a:t>&gt; 178 Voedselbanken met meer dan 14.000 vrijwilligers</a:t>
            </a:r>
          </a:p>
          <a:p>
            <a:pPr>
              <a:lnSpc>
                <a:spcPct val="150000"/>
              </a:lnSpc>
              <a:buSzPct val="100000"/>
            </a:pPr>
            <a:r>
              <a:rPr lang="nl-NL" sz="2000" dirty="0">
                <a:latin typeface="Helvetica" panose="020B0604020202020204" pitchFamily="34" charset="0"/>
                <a:cs typeface="Helvetica" panose="020B0604020202020204" pitchFamily="34" charset="0"/>
              </a:rPr>
              <a:t>Democratische structuur met een </a:t>
            </a:r>
            <a:r>
              <a:rPr lang="nl-NL" sz="2000" b="1" dirty="0">
                <a:latin typeface="Helvetica" panose="020B0604020202020204" pitchFamily="34" charset="0"/>
                <a:cs typeface="Helvetica" panose="020B0604020202020204" pitchFamily="34" charset="0"/>
              </a:rPr>
              <a:t>Algemene Ledenvergadering </a:t>
            </a:r>
            <a:r>
              <a:rPr lang="nl-NL" sz="2000" dirty="0">
                <a:latin typeface="Helvetica" panose="020B0604020202020204" pitchFamily="34" charset="0"/>
                <a:cs typeface="Helvetica" panose="020B0604020202020204" pitchFamily="34" charset="0"/>
              </a:rPr>
              <a:t>als het hoogste orgaan</a:t>
            </a:r>
          </a:p>
          <a:p>
            <a:pPr>
              <a:lnSpc>
                <a:spcPct val="150000"/>
              </a:lnSpc>
            </a:pPr>
            <a:r>
              <a:rPr lang="nl-NL" sz="2000" spc="-27" dirty="0">
                <a:solidFill>
                  <a:srgbClr val="1D1D1D"/>
                </a:solidFill>
                <a:latin typeface="Helvetica" panose="020B0604020202020204" pitchFamily="34" charset="0"/>
                <a:cs typeface="Helvetica" panose="020B0604020202020204" pitchFamily="34" charset="0"/>
              </a:rPr>
              <a:t>10 </a:t>
            </a:r>
            <a:r>
              <a:rPr lang="nl-NL" sz="2000" spc="-6" dirty="0">
                <a:solidFill>
                  <a:srgbClr val="1D1D1D"/>
                </a:solidFill>
                <a:latin typeface="Helvetica" panose="020B0604020202020204" pitchFamily="34" charset="0"/>
                <a:cs typeface="Helvetica" panose="020B0604020202020204" pitchFamily="34" charset="0"/>
              </a:rPr>
              <a:t>regionale </a:t>
            </a:r>
            <a:r>
              <a:rPr lang="nl-NL" sz="2000" b="1" spc="-6" dirty="0">
                <a:solidFill>
                  <a:srgbClr val="1D1D1D"/>
                </a:solidFill>
                <a:latin typeface="Helvetica" panose="020B0604020202020204" pitchFamily="34" charset="0"/>
                <a:cs typeface="Helvetica" panose="020B0604020202020204" pitchFamily="34" charset="0"/>
              </a:rPr>
              <a:t>distributiecentra</a:t>
            </a:r>
            <a:r>
              <a:rPr lang="nl-NL" sz="2000" b="1" spc="-15" dirty="0">
                <a:solidFill>
                  <a:srgbClr val="1D1D1D"/>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134422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291AD-CBB7-0293-6CF2-84EAE76A042F}"/>
              </a:ext>
            </a:extLst>
          </p:cNvPr>
          <p:cNvSpPr>
            <a:spLocks noGrp="1"/>
          </p:cNvSpPr>
          <p:nvPr>
            <p:ph type="title"/>
          </p:nvPr>
        </p:nvSpPr>
        <p:spPr>
          <a:xfrm>
            <a:off x="567530" y="465206"/>
            <a:ext cx="11403724" cy="662150"/>
          </a:xfrm>
        </p:spPr>
        <p:txBody>
          <a:bodyPr>
            <a:normAutofit/>
          </a:bodyPr>
          <a:lstStyle/>
          <a:p>
            <a:r>
              <a:rPr lang="nl-NL" sz="4000" dirty="0">
                <a:solidFill>
                  <a:schemeClr val="accent2"/>
                </a:solidFill>
                <a:latin typeface="Helvetica" panose="020B0604020202020204" pitchFamily="34" charset="0"/>
                <a:cs typeface="Helvetica" panose="020B0604020202020204" pitchFamily="34" charset="0"/>
              </a:rPr>
              <a:t>Onze kernwaarden 		Doelstellingen</a:t>
            </a:r>
          </a:p>
        </p:txBody>
      </p:sp>
      <p:sp>
        <p:nvSpPr>
          <p:cNvPr id="3" name="Tijdelijke aanduiding voor inhoud 2">
            <a:extLst>
              <a:ext uri="{FF2B5EF4-FFF2-40B4-BE49-F238E27FC236}">
                <a16:creationId xmlns:a16="http://schemas.microsoft.com/office/drawing/2014/main" id="{CF55A081-C731-B693-9F0E-775577F85E77}"/>
              </a:ext>
            </a:extLst>
          </p:cNvPr>
          <p:cNvSpPr>
            <a:spLocks noGrp="1"/>
          </p:cNvSpPr>
          <p:nvPr>
            <p:ph idx="1"/>
          </p:nvPr>
        </p:nvSpPr>
        <p:spPr>
          <a:xfrm>
            <a:off x="567531" y="1306829"/>
            <a:ext cx="5025196" cy="4370957"/>
          </a:xfrm>
          <a:ln>
            <a:solidFill>
              <a:schemeClr val="accent2"/>
            </a:solidFill>
          </a:ln>
        </p:spPr>
        <p:txBody>
          <a:bodyPr>
            <a:noAutofit/>
          </a:bodyPr>
          <a:lstStyle/>
          <a:p>
            <a:pPr marL="510540" indent="-342900">
              <a:lnSpc>
                <a:spcPct val="120000"/>
              </a:lnSpc>
            </a:pPr>
            <a:r>
              <a:rPr lang="nl-NL" sz="2000" dirty="0">
                <a:solidFill>
                  <a:srgbClr val="1D1D1D"/>
                </a:solidFill>
                <a:effectLst/>
                <a:latin typeface="Helvetica" panose="020B0604020202020204" pitchFamily="34" charset="0"/>
                <a:ea typeface="Calibri" panose="020F0502020204030204" pitchFamily="34" charset="0"/>
                <a:cs typeface="Helvetica" panose="020B0604020202020204" pitchFamily="34" charset="0"/>
              </a:rPr>
              <a:t>Iedereen is welkom</a:t>
            </a:r>
          </a:p>
          <a:p>
            <a:pPr marL="510540" indent="-342900">
              <a:lnSpc>
                <a:spcPct val="120000"/>
              </a:lnSpc>
            </a:pPr>
            <a:r>
              <a:rPr lang="nl-NL" sz="2000" dirty="0">
                <a:solidFill>
                  <a:srgbClr val="1D1D1D"/>
                </a:solidFill>
                <a:effectLst/>
                <a:latin typeface="Helvetica" panose="020B0604020202020204" pitchFamily="34" charset="0"/>
                <a:ea typeface="Calibri" panose="020F0502020204030204" pitchFamily="34" charset="0"/>
                <a:cs typeface="Helvetica" panose="020B0604020202020204" pitchFamily="34" charset="0"/>
              </a:rPr>
              <a:t>Alleen met vrijwilligers</a:t>
            </a:r>
          </a:p>
          <a:p>
            <a:pPr marL="510540" indent="-342900">
              <a:lnSpc>
                <a:spcPct val="120000"/>
              </a:lnSpc>
            </a:pPr>
            <a:r>
              <a:rPr lang="nl-NL" sz="2000" dirty="0">
                <a:solidFill>
                  <a:srgbClr val="1D1D1D"/>
                </a:solidFill>
                <a:effectLst/>
                <a:latin typeface="Helvetica" panose="020B0604020202020204" pitchFamily="34" charset="0"/>
                <a:ea typeface="Calibri" panose="020F0502020204030204" pitchFamily="34" charset="0"/>
                <a:cs typeface="Helvetica" panose="020B0604020202020204" pitchFamily="34" charset="0"/>
              </a:rPr>
              <a:t>Voedsel gedoneerd en tegen verspilling</a:t>
            </a:r>
            <a:endParaRPr lang="nl-NL" sz="2000" dirty="0">
              <a:solidFill>
                <a:srgbClr val="1D1D1D"/>
              </a:solidFill>
              <a:latin typeface="Helvetica" panose="020B0604020202020204" pitchFamily="34" charset="0"/>
              <a:ea typeface="Calibri" panose="020F0502020204030204" pitchFamily="34" charset="0"/>
              <a:cs typeface="Helvetica" panose="020B0604020202020204" pitchFamily="34" charset="0"/>
            </a:endParaRPr>
          </a:p>
          <a:p>
            <a:pPr marL="510540" indent="-342900">
              <a:lnSpc>
                <a:spcPct val="120000"/>
              </a:lnSpc>
            </a:pPr>
            <a:r>
              <a:rPr lang="nl-NL" sz="2000" dirty="0">
                <a:solidFill>
                  <a:srgbClr val="1D1D1D"/>
                </a:solidFill>
                <a:effectLst/>
                <a:latin typeface="Helvetica" panose="020B0604020202020204" pitchFamily="34" charset="0"/>
                <a:ea typeface="Calibri" panose="020F0502020204030204" pitchFamily="34" charset="0"/>
                <a:cs typeface="Helvetica" panose="020B0604020202020204" pitchFamily="34" charset="0"/>
              </a:rPr>
              <a:t>Voedsel is gratis, veilig en zo gezond mogelijk </a:t>
            </a:r>
            <a:endParaRPr lang="nl-NL" sz="2000" dirty="0">
              <a:solidFill>
                <a:srgbClr val="1D1D1D"/>
              </a:solidFill>
              <a:latin typeface="Helvetica" panose="020B0604020202020204" pitchFamily="34" charset="0"/>
              <a:ea typeface="Calibri" panose="020F0502020204030204" pitchFamily="34" charset="0"/>
              <a:cs typeface="Helvetica" panose="020B0604020202020204" pitchFamily="34" charset="0"/>
            </a:endParaRPr>
          </a:p>
          <a:p>
            <a:pPr marL="510540" indent="-342900">
              <a:lnSpc>
                <a:spcPct val="120000"/>
              </a:lnSpc>
            </a:pPr>
            <a:r>
              <a:rPr lang="nl-NL" sz="2000" dirty="0">
                <a:solidFill>
                  <a:srgbClr val="1D1D1D"/>
                </a:solidFill>
                <a:latin typeface="Helvetica" panose="020B0604020202020204" pitchFamily="34" charset="0"/>
                <a:ea typeface="Calibri" panose="020F0502020204030204" pitchFamily="34" charset="0"/>
                <a:cs typeface="Helvetica" panose="020B0604020202020204" pitchFamily="34" charset="0"/>
              </a:rPr>
              <a:t>E</a:t>
            </a:r>
            <a:r>
              <a:rPr lang="nl-NL" sz="2000" dirty="0">
                <a:solidFill>
                  <a:srgbClr val="1D1D1D"/>
                </a:solidFill>
                <a:effectLst/>
                <a:latin typeface="Helvetica" panose="020B0604020202020204" pitchFamily="34" charset="0"/>
                <a:ea typeface="Calibri" panose="020F0502020204030204" pitchFamily="34" charset="0"/>
                <a:cs typeface="Helvetica" panose="020B0604020202020204" pitchFamily="34" charset="0"/>
              </a:rPr>
              <a:t>erlijk, neutraal en onafhankelijk</a:t>
            </a:r>
          </a:p>
          <a:p>
            <a:pPr marL="510540" indent="-342900">
              <a:lnSpc>
                <a:spcPct val="120000"/>
              </a:lnSpc>
            </a:pPr>
            <a:r>
              <a:rPr lang="nl-NL" sz="2000" dirty="0">
                <a:solidFill>
                  <a:srgbClr val="1D1D1D"/>
                </a:solidFill>
                <a:effectLst/>
                <a:latin typeface="Helvetica" panose="020B0604020202020204" pitchFamily="34" charset="0"/>
                <a:ea typeface="Calibri" panose="020F0502020204030204" pitchFamily="34" charset="0"/>
                <a:cs typeface="Helvetica" panose="020B0604020202020204" pitchFamily="34" charset="0"/>
              </a:rPr>
              <a:t>Transparant in onze verantwoording</a:t>
            </a:r>
          </a:p>
          <a:p>
            <a:pPr marL="510540" indent="-342900">
              <a:lnSpc>
                <a:spcPct val="120000"/>
              </a:lnSpc>
            </a:pPr>
            <a:r>
              <a:rPr lang="nl-NL" sz="2000" dirty="0">
                <a:solidFill>
                  <a:srgbClr val="1D1D1D"/>
                </a:solidFill>
                <a:latin typeface="Helvetica" panose="020B0604020202020204" pitchFamily="34" charset="0"/>
                <a:ea typeface="Calibri" panose="020F0502020204030204" pitchFamily="34" charset="0"/>
                <a:cs typeface="Helvetica" panose="020B0604020202020204" pitchFamily="34" charset="0"/>
              </a:rPr>
              <a:t>Meedenken over andere hulp</a:t>
            </a:r>
            <a:br>
              <a:rPr lang="nl-NL" sz="2000" dirty="0">
                <a:solidFill>
                  <a:srgbClr val="1D1D1D"/>
                </a:solidFill>
                <a:effectLst/>
                <a:ea typeface="Calibri" panose="020F0502020204030204" pitchFamily="34" charset="0"/>
                <a:cs typeface="Helvetica Neue" panose="02000503000000020004" pitchFamily="2" charset="0"/>
              </a:rPr>
            </a:br>
            <a:endParaRPr lang="nl-NL" sz="2000" dirty="0"/>
          </a:p>
        </p:txBody>
      </p:sp>
      <p:sp>
        <p:nvSpPr>
          <p:cNvPr id="7" name="Tijdelijke aanduiding voor inhoud 2">
            <a:extLst>
              <a:ext uri="{FF2B5EF4-FFF2-40B4-BE49-F238E27FC236}">
                <a16:creationId xmlns:a16="http://schemas.microsoft.com/office/drawing/2014/main" id="{7C64ADF2-A2D4-2B7C-7BEC-0CF7638F8B43}"/>
              </a:ext>
            </a:extLst>
          </p:cNvPr>
          <p:cNvSpPr txBox="1">
            <a:spLocks/>
          </p:cNvSpPr>
          <p:nvPr/>
        </p:nvSpPr>
        <p:spPr>
          <a:xfrm>
            <a:off x="6096000" y="1306829"/>
            <a:ext cx="4848448" cy="4370957"/>
          </a:xfrm>
          <a:prstGeom prst="rect">
            <a:avLst/>
          </a:prstGeom>
          <a:ln>
            <a:solidFill>
              <a:srgbClr val="E46C0A"/>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endParaRPr lang="nl-NL" sz="2000" dirty="0">
              <a:latin typeface="Helvetica" panose="020B0604020202020204" pitchFamily="34" charset="0"/>
              <a:cs typeface="Helvetica" panose="020B0604020202020204" pitchFamily="34" charset="0"/>
            </a:endParaRPr>
          </a:p>
          <a:p>
            <a:pPr marL="0" indent="0" algn="ctr">
              <a:lnSpc>
                <a:spcPct val="150000"/>
              </a:lnSpc>
              <a:buFont typeface="Arial" panose="020B0604020202020204" pitchFamily="34" charset="0"/>
              <a:buNone/>
            </a:pPr>
            <a:r>
              <a:rPr lang="nl-NL" sz="2000" dirty="0">
                <a:latin typeface="Helvetica" panose="020B0604020202020204" pitchFamily="34" charset="0"/>
                <a:cs typeface="Helvetica" panose="020B0604020202020204" pitchFamily="34" charset="0"/>
              </a:rPr>
              <a:t>Bieden van </a:t>
            </a:r>
            <a:r>
              <a:rPr lang="nl-NL" sz="2000" b="1" dirty="0">
                <a:latin typeface="Helvetica" panose="020B0604020202020204" pitchFamily="34" charset="0"/>
                <a:cs typeface="Helvetica" panose="020B0604020202020204" pitchFamily="34" charset="0"/>
              </a:rPr>
              <a:t>directe voedselhulp </a:t>
            </a:r>
            <a:br>
              <a:rPr lang="nl-NL" sz="2000" b="1" dirty="0">
                <a:latin typeface="Helvetica" panose="020B0604020202020204" pitchFamily="34" charset="0"/>
                <a:cs typeface="Helvetica" panose="020B0604020202020204" pitchFamily="34" charset="0"/>
              </a:rPr>
            </a:br>
            <a:r>
              <a:rPr lang="nl-NL" sz="2000" dirty="0">
                <a:latin typeface="Helvetica" panose="020B0604020202020204" pitchFamily="34" charset="0"/>
                <a:cs typeface="Helvetica" panose="020B0604020202020204" pitchFamily="34" charset="0"/>
              </a:rPr>
              <a:t>aan de armste mensen </a:t>
            </a:r>
          </a:p>
          <a:p>
            <a:pPr marL="0" indent="0" algn="ctr">
              <a:lnSpc>
                <a:spcPct val="150000"/>
              </a:lnSpc>
              <a:buFont typeface="Arial" panose="020B0604020202020204" pitchFamily="34" charset="0"/>
              <a:buNone/>
            </a:pPr>
            <a:endParaRPr lang="nl-NL" sz="2000" dirty="0">
              <a:latin typeface="Helvetica" panose="020B0604020202020204" pitchFamily="34" charset="0"/>
              <a:cs typeface="Helvetica" panose="020B0604020202020204" pitchFamily="34" charset="0"/>
            </a:endParaRPr>
          </a:p>
          <a:p>
            <a:pPr marL="0" indent="0" algn="ctr">
              <a:lnSpc>
                <a:spcPct val="150000"/>
              </a:lnSpc>
              <a:buFont typeface="Arial" panose="020B0604020202020204" pitchFamily="34" charset="0"/>
              <a:buNone/>
            </a:pPr>
            <a:endParaRPr lang="nl-NL" sz="2000" dirty="0">
              <a:latin typeface="Helvetica" panose="020B0604020202020204" pitchFamily="34" charset="0"/>
              <a:cs typeface="Helvetica" panose="020B0604020202020204" pitchFamily="34" charset="0"/>
            </a:endParaRPr>
          </a:p>
          <a:p>
            <a:pPr marL="0" indent="0" algn="ctr">
              <a:lnSpc>
                <a:spcPct val="150000"/>
              </a:lnSpc>
              <a:buFont typeface="Arial" panose="020B0604020202020204" pitchFamily="34" charset="0"/>
              <a:buNone/>
            </a:pPr>
            <a:r>
              <a:rPr lang="nl-NL" sz="2000" dirty="0">
                <a:latin typeface="Helvetica" panose="020B0604020202020204" pitchFamily="34" charset="0"/>
                <a:cs typeface="Helvetica" panose="020B0604020202020204" pitchFamily="34" charset="0"/>
              </a:rPr>
              <a:t>Voorkomen van </a:t>
            </a:r>
            <a:r>
              <a:rPr lang="nl-NL" sz="2000" b="1" dirty="0">
                <a:latin typeface="Helvetica" panose="020B0604020202020204" pitchFamily="34" charset="0"/>
                <a:cs typeface="Helvetica" panose="020B0604020202020204" pitchFamily="34" charset="0"/>
              </a:rPr>
              <a:t>verspilling </a:t>
            </a:r>
            <a:br>
              <a:rPr lang="nl-NL" sz="2000" b="1" dirty="0">
                <a:latin typeface="Helvetica" panose="020B0604020202020204" pitchFamily="34" charset="0"/>
                <a:cs typeface="Helvetica" panose="020B0604020202020204" pitchFamily="34" charset="0"/>
              </a:rPr>
            </a:br>
            <a:r>
              <a:rPr lang="nl-NL" sz="2000" b="1" dirty="0">
                <a:latin typeface="Helvetica" panose="020B0604020202020204" pitchFamily="34" charset="0"/>
                <a:cs typeface="Helvetica" panose="020B0604020202020204" pitchFamily="34" charset="0"/>
              </a:rPr>
              <a:t>van goed voedsel </a:t>
            </a:r>
          </a:p>
        </p:txBody>
      </p:sp>
      <p:sp>
        <p:nvSpPr>
          <p:cNvPr id="8" name="Pijl omhoog 2">
            <a:extLst>
              <a:ext uri="{FF2B5EF4-FFF2-40B4-BE49-F238E27FC236}">
                <a16:creationId xmlns:a16="http://schemas.microsoft.com/office/drawing/2014/main" id="{5719AB2E-7CC2-9D8F-B6BC-12B74069C2CC}"/>
              </a:ext>
            </a:extLst>
          </p:cNvPr>
          <p:cNvSpPr/>
          <p:nvPr/>
        </p:nvSpPr>
        <p:spPr>
          <a:xfrm>
            <a:off x="8483265" y="3131379"/>
            <a:ext cx="431074" cy="822960"/>
          </a:xfrm>
          <a:prstGeom prst="upArrow">
            <a:avLst/>
          </a:prstGeom>
          <a:solidFill>
            <a:schemeClr val="accent2"/>
          </a:solidFill>
          <a:ln>
            <a:solidFill>
              <a:srgbClr val="E46C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omhoog 3">
            <a:extLst>
              <a:ext uri="{FF2B5EF4-FFF2-40B4-BE49-F238E27FC236}">
                <a16:creationId xmlns:a16="http://schemas.microsoft.com/office/drawing/2014/main" id="{93E4CA49-3B27-46FD-6FD5-878C64215E32}"/>
              </a:ext>
            </a:extLst>
          </p:cNvPr>
          <p:cNvSpPr/>
          <p:nvPr/>
        </p:nvSpPr>
        <p:spPr>
          <a:xfrm flipV="1">
            <a:off x="7945257" y="3137183"/>
            <a:ext cx="431074" cy="822960"/>
          </a:xfrm>
          <a:prstGeom prst="upArrow">
            <a:avLst/>
          </a:prstGeom>
          <a:solidFill>
            <a:schemeClr val="accent2"/>
          </a:solidFill>
          <a:ln>
            <a:solidFill>
              <a:srgbClr val="E46C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196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5D485-0C1D-5E62-8005-5218975976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7E218A-6BEF-DB57-4712-2F7A204EDCD1}"/>
              </a:ext>
            </a:extLst>
          </p:cNvPr>
          <p:cNvSpPr>
            <a:spLocks noGrp="1" noRot="1" noMove="1" noResize="1" noEditPoints="1" noAdjustHandles="1" noChangeArrowheads="1" noChangeShapeType="1"/>
          </p:cNvSpPr>
          <p:nvPr>
            <p:ph type="title"/>
          </p:nvPr>
        </p:nvSpPr>
        <p:spPr/>
        <p:txBody>
          <a:bodyPr>
            <a:noAutofit/>
          </a:bodyPr>
          <a:lstStyle/>
          <a:p>
            <a:r>
              <a:rPr lang="nl-NL" sz="4000" dirty="0">
                <a:solidFill>
                  <a:srgbClr val="EE7402"/>
                </a:solidFill>
                <a:effectLst/>
                <a:latin typeface="Helvetica" panose="020B0604020202020204" pitchFamily="34" charset="0"/>
                <a:cs typeface="Helvetica" panose="020B0604020202020204" pitchFamily="34" charset="0"/>
              </a:rPr>
              <a:t>Voedselbank [locatie]</a:t>
            </a:r>
            <a:br>
              <a:rPr lang="nl-NL" sz="3200" b="0" dirty="0">
                <a:latin typeface="Helvetica" panose="020B0604020202020204" pitchFamily="34" charset="0"/>
                <a:cs typeface="Helvetica" panose="020B0604020202020204" pitchFamily="34" charset="0"/>
              </a:rPr>
            </a:br>
            <a:endParaRPr lang="nl-NL" sz="3200" b="0" dirty="0">
              <a:solidFill>
                <a:srgbClr val="EE7402"/>
              </a:solidFill>
              <a:effectLst/>
              <a:latin typeface="Helvetica" panose="020B0604020202020204" pitchFamily="34" charset="0"/>
              <a:cs typeface="Helvetica" panose="020B0604020202020204" pitchFamily="34" charset="0"/>
            </a:endParaRPr>
          </a:p>
        </p:txBody>
      </p:sp>
      <p:pic>
        <p:nvPicPr>
          <p:cNvPr id="7" name="Afbeelding 6">
            <a:extLst>
              <a:ext uri="{FF2B5EF4-FFF2-40B4-BE49-F238E27FC236}">
                <a16:creationId xmlns:a16="http://schemas.microsoft.com/office/drawing/2014/main" id="{22ADAF72-B58C-0B47-0CD7-B06110933CBE}"/>
              </a:ext>
            </a:extLst>
          </p:cNvPr>
          <p:cNvPicPr>
            <a:picLocks noChangeAspect="1"/>
          </p:cNvPicPr>
          <p:nvPr/>
        </p:nvPicPr>
        <p:blipFill>
          <a:blip r:embed="rId3"/>
          <a:stretch>
            <a:fillRect/>
          </a:stretch>
        </p:blipFill>
        <p:spPr>
          <a:xfrm>
            <a:off x="8158394" y="206082"/>
            <a:ext cx="3644723" cy="3407024"/>
          </a:xfrm>
          <a:prstGeom prst="rect">
            <a:avLst/>
          </a:prstGeom>
        </p:spPr>
      </p:pic>
      <p:sp>
        <p:nvSpPr>
          <p:cNvPr id="14" name="Tijdelijke aanduiding voor inhoud 13">
            <a:extLst>
              <a:ext uri="{FF2B5EF4-FFF2-40B4-BE49-F238E27FC236}">
                <a16:creationId xmlns:a16="http://schemas.microsoft.com/office/drawing/2014/main" id="{E4D5151A-C0E9-875C-080F-8ABF77E3114C}"/>
              </a:ext>
            </a:extLst>
          </p:cNvPr>
          <p:cNvSpPr>
            <a:spLocks noGrp="1"/>
          </p:cNvSpPr>
          <p:nvPr>
            <p:ph idx="1"/>
          </p:nvPr>
        </p:nvSpPr>
        <p:spPr>
          <a:xfrm>
            <a:off x="399393" y="1019283"/>
            <a:ext cx="8101081" cy="5553250"/>
          </a:xfrm>
        </p:spPr>
        <p:txBody>
          <a:bodyPr>
            <a:noAutofit/>
          </a:bodyPr>
          <a:lstStyle/>
          <a:p>
            <a:pPr>
              <a:lnSpc>
                <a:spcPct val="100000"/>
              </a:lnSpc>
              <a:buSzPct val="100000"/>
            </a:pPr>
            <a:r>
              <a:rPr lang="nl-NL" sz="2000" b="0" dirty="0">
                <a:latin typeface="Helvetica" panose="020B0604020202020204" pitchFamily="34" charset="0"/>
                <a:cs typeface="Helvetica" panose="020B0604020202020204" pitchFamily="34" charset="0"/>
              </a:rPr>
              <a:t>Opgericht:</a:t>
            </a:r>
          </a:p>
          <a:p>
            <a:pPr>
              <a:lnSpc>
                <a:spcPct val="100000"/>
              </a:lnSpc>
              <a:buSzPct val="100000"/>
            </a:pPr>
            <a:r>
              <a:rPr lang="nl-NL" sz="2000" spc="-6" dirty="0">
                <a:solidFill>
                  <a:srgbClr val="1D1D1D"/>
                </a:solidFill>
                <a:latin typeface="Helvetica" panose="020B0604020202020204" pitchFamily="34" charset="0"/>
                <a:cs typeface="Helvetica" panose="020B0604020202020204" pitchFamily="34" charset="0"/>
              </a:rPr>
              <a:t>Wat kengetallen:</a:t>
            </a:r>
          </a:p>
          <a:p>
            <a:pPr lvl="1">
              <a:lnSpc>
                <a:spcPct val="100000"/>
              </a:lnSpc>
              <a:buSzPct val="100000"/>
            </a:pPr>
            <a:r>
              <a:rPr lang="nl-NL" sz="2000" spc="-6" dirty="0" err="1">
                <a:solidFill>
                  <a:srgbClr val="1D1D1D"/>
                </a:solidFill>
                <a:latin typeface="Helvetica" panose="020B0604020202020204" pitchFamily="34" charset="0"/>
                <a:cs typeface="Helvetica" panose="020B0604020202020204" pitchFamily="34" charset="0"/>
              </a:rPr>
              <a:t>Xx</a:t>
            </a:r>
            <a:r>
              <a:rPr lang="nl-NL" sz="2000" spc="-6" dirty="0">
                <a:solidFill>
                  <a:srgbClr val="1D1D1D"/>
                </a:solidFill>
                <a:latin typeface="Helvetica" panose="020B0604020202020204" pitchFamily="34" charset="0"/>
                <a:cs typeface="Helvetica" panose="020B0604020202020204" pitchFamily="34" charset="0"/>
              </a:rPr>
              <a:t> aantal klanten = xx aantal voedselpakketten per week</a:t>
            </a:r>
          </a:p>
          <a:p>
            <a:pPr lvl="1">
              <a:lnSpc>
                <a:spcPct val="100000"/>
              </a:lnSpc>
              <a:buSzPct val="100000"/>
            </a:pPr>
            <a:r>
              <a:rPr lang="nl-NL" sz="2000" spc="-6" dirty="0" err="1">
                <a:solidFill>
                  <a:srgbClr val="1D1D1D"/>
                </a:solidFill>
                <a:latin typeface="Helvetica" panose="020B0604020202020204" pitchFamily="34" charset="0"/>
                <a:cs typeface="Helvetica" panose="020B0604020202020204" pitchFamily="34" charset="0"/>
              </a:rPr>
              <a:t>Xx</a:t>
            </a:r>
            <a:r>
              <a:rPr lang="nl-NL" sz="2000" spc="-6" dirty="0">
                <a:solidFill>
                  <a:srgbClr val="1D1D1D"/>
                </a:solidFill>
                <a:latin typeface="Helvetica" panose="020B0604020202020204" pitchFamily="34" charset="0"/>
                <a:cs typeface="Helvetica" panose="020B0604020202020204" pitchFamily="34" charset="0"/>
              </a:rPr>
              <a:t> aantal vrijwilligers</a:t>
            </a:r>
          </a:p>
          <a:p>
            <a:pPr>
              <a:lnSpc>
                <a:spcPct val="100000"/>
              </a:lnSpc>
            </a:pPr>
            <a:r>
              <a:rPr lang="nl-NL" sz="2000" spc="-6" dirty="0">
                <a:solidFill>
                  <a:srgbClr val="1D1D1D"/>
                </a:solidFill>
                <a:latin typeface="Helvetica" panose="020B0604020202020204" pitchFamily="34" charset="0"/>
                <a:cs typeface="Helvetica" panose="020B0604020202020204" pitchFamily="34" charset="0"/>
              </a:rPr>
              <a:t>Werkwijze: </a:t>
            </a:r>
          </a:p>
          <a:p>
            <a:pPr lvl="1">
              <a:lnSpc>
                <a:spcPct val="100000"/>
              </a:lnSpc>
            </a:pPr>
            <a:r>
              <a:rPr lang="nl-NL" sz="2000" spc="-6" dirty="0">
                <a:solidFill>
                  <a:srgbClr val="1D1D1D"/>
                </a:solidFill>
                <a:latin typeface="Helvetica" panose="020B0604020202020204" pitchFamily="34" charset="0"/>
                <a:cs typeface="Helvetica" panose="020B0604020202020204" pitchFamily="34" charset="0"/>
              </a:rPr>
              <a:t>Winkel, afgiftepunt</a:t>
            </a:r>
          </a:p>
          <a:p>
            <a:pPr lvl="1">
              <a:lnSpc>
                <a:spcPct val="100000"/>
              </a:lnSpc>
            </a:pPr>
            <a:r>
              <a:rPr lang="nl-NL" sz="2000" spc="-6" dirty="0">
                <a:solidFill>
                  <a:srgbClr val="1D1D1D"/>
                </a:solidFill>
                <a:latin typeface="Helvetica" panose="020B0604020202020204" pitchFamily="34" charset="0"/>
                <a:cs typeface="Helvetica" panose="020B0604020202020204" pitchFamily="34" charset="0"/>
              </a:rPr>
              <a:t>Wanneer afhalen/ winkelen</a:t>
            </a:r>
          </a:p>
          <a:p>
            <a:pPr>
              <a:lnSpc>
                <a:spcPct val="100000"/>
              </a:lnSpc>
            </a:pPr>
            <a:r>
              <a:rPr lang="nl-NL" sz="2000" spc="-6" dirty="0">
                <a:solidFill>
                  <a:srgbClr val="1D1D1D"/>
                </a:solidFill>
                <a:latin typeface="Helvetica" panose="020B0604020202020204" pitchFamily="34" charset="0"/>
                <a:cs typeface="Helvetica" panose="020B0604020202020204" pitchFamily="34" charset="0"/>
              </a:rPr>
              <a:t>Werken samen met: </a:t>
            </a:r>
          </a:p>
          <a:p>
            <a:pPr>
              <a:lnSpc>
                <a:spcPct val="100000"/>
              </a:lnSpc>
            </a:pPr>
            <a:r>
              <a:rPr lang="nl-NL" sz="2000" spc="-6" dirty="0">
                <a:solidFill>
                  <a:srgbClr val="1D1D1D"/>
                </a:solidFill>
                <a:latin typeface="Helvetica" panose="020B0604020202020204" pitchFamily="34" charset="0"/>
                <a:cs typeface="Helvetica" panose="020B0604020202020204" pitchFamily="34" charset="0"/>
              </a:rPr>
              <a:t>Waar we trots op zijn:</a:t>
            </a:r>
          </a:p>
          <a:p>
            <a:pPr>
              <a:lnSpc>
                <a:spcPct val="100000"/>
              </a:lnSpc>
            </a:pPr>
            <a:r>
              <a:rPr lang="nl-NL" sz="2000" spc="-6" dirty="0">
                <a:solidFill>
                  <a:srgbClr val="1D1D1D"/>
                </a:solidFill>
                <a:latin typeface="Helvetica" panose="020B0604020202020204" pitchFamily="34" charset="0"/>
                <a:cs typeface="Helvetica" panose="020B0604020202020204" pitchFamily="34" charset="0"/>
              </a:rPr>
              <a:t>Onze belangrijkste donateurs:</a:t>
            </a:r>
          </a:p>
          <a:p>
            <a:pPr>
              <a:lnSpc>
                <a:spcPct val="100000"/>
              </a:lnSpc>
            </a:pPr>
            <a:r>
              <a:rPr lang="nl-NL" sz="2000" spc="-6" dirty="0">
                <a:solidFill>
                  <a:srgbClr val="1D1D1D"/>
                </a:solidFill>
                <a:latin typeface="Helvetica" panose="020B0604020202020204" pitchFamily="34" charset="0"/>
                <a:cs typeface="Helvetica" panose="020B0604020202020204" pitchFamily="34" charset="0"/>
              </a:rPr>
              <a:t>Zelf aanvullen</a:t>
            </a:r>
          </a:p>
        </p:txBody>
      </p:sp>
    </p:spTree>
    <p:extLst>
      <p:ext uri="{BB962C8B-B14F-4D97-AF65-F5344CB8AC3E}">
        <p14:creationId xmlns:p14="http://schemas.microsoft.com/office/powerpoint/2010/main" val="18976012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8D14C214DEB4396F43B58E4F2ED53" ma:contentTypeVersion="8" ma:contentTypeDescription="Create a new document." ma:contentTypeScope="" ma:versionID="8c503096c464bb4b2d57bd5e0fb07233">
  <xsd:schema xmlns:xsd="http://www.w3.org/2001/XMLSchema" xmlns:xs="http://www.w3.org/2001/XMLSchema" xmlns:p="http://schemas.microsoft.com/office/2006/metadata/properties" xmlns:ns2="9d9a6695-4ada-436f-9635-afe466caf305" targetNamespace="http://schemas.microsoft.com/office/2006/metadata/properties" ma:root="true" ma:fieldsID="69472a13987ecbc9e6aa9d2875ac0904" ns2:_="">
    <xsd:import namespace="9d9a6695-4ada-436f-9635-afe466caf3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a6695-4ada-436f-9635-afe466caf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ED7206-40B9-4081-894E-55AFCA912C91}">
  <ds:schemaRefs>
    <ds:schemaRef ds:uri="http://schemas.microsoft.com/sharepoint/v3/contenttype/forms"/>
  </ds:schemaRefs>
</ds:datastoreItem>
</file>

<file path=customXml/itemProps2.xml><?xml version="1.0" encoding="utf-8"?>
<ds:datastoreItem xmlns:ds="http://schemas.openxmlformats.org/officeDocument/2006/customXml" ds:itemID="{EAF1FB2F-D248-4458-A7EE-ED62DA312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9a6695-4ada-436f-9635-afe466caf3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496F88-D2FA-401F-B8AD-18339CFF155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266</TotalTime>
  <Words>1003</Words>
  <Application>Microsoft Office PowerPoint</Application>
  <PresentationFormat>Widescreen</PresentationFormat>
  <Paragraphs>167</Paragraphs>
  <Slides>25</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Gotham A</vt:lpstr>
      <vt:lpstr>Helvetica</vt:lpstr>
      <vt:lpstr>Wingdings</vt:lpstr>
      <vt:lpstr>Kantoorthema</vt:lpstr>
      <vt:lpstr>PowerPoint Presentation</vt:lpstr>
      <vt:lpstr>Waarom een voedselbank?</vt:lpstr>
      <vt:lpstr>PowerPoint Presentation</vt:lpstr>
      <vt:lpstr>PowerPoint Presentation</vt:lpstr>
      <vt:lpstr>Agenda</vt:lpstr>
      <vt:lpstr>Je bent welkom als je het zelf even niet redt.</vt:lpstr>
      <vt:lpstr>De organisatie </vt:lpstr>
      <vt:lpstr>Onze kernwaarden   Doelstellingen</vt:lpstr>
      <vt:lpstr>Voedselbank [locatie] </vt:lpstr>
      <vt:lpstr>Voedselveiligheid voorop</vt:lpstr>
      <vt:lpstr>Armoede in Nederland</vt:lpstr>
      <vt:lpstr>Hoe kan het komen dat je hulp nodig hebt van de Voedselbank?</vt:lpstr>
      <vt:lpstr>Indrukwekkende aantallen</vt:lpstr>
      <vt:lpstr>Donateurs en partners</vt:lpstr>
      <vt:lpstr>PowerPoint Presentation</vt:lpstr>
      <vt:lpstr>Hoe kan jij helpen?</vt:lpstr>
      <vt:lpstr>Vragen?</vt:lpstr>
      <vt:lpstr>Bedankt voor je aandacht</vt:lpstr>
      <vt:lpstr>Extra sheets</vt:lpstr>
      <vt:lpstr>Gespreksvraag  Eten krijgen van de voedselbank.  Hoe zou dat voelen?</vt:lpstr>
      <vt:lpstr>Hoe vaak krijg je eten van de Voedselbank?</vt:lpstr>
      <vt:lpstr>Wat is het normbedrag?</vt:lpstr>
      <vt:lpstr>Onze ambassadeurs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Walter Luykenaar</dc:creator>
  <cp:lastModifiedBy>Meijer, Léonie (SPLAK) - KLM</cp:lastModifiedBy>
  <cp:revision>17</cp:revision>
  <dcterms:created xsi:type="dcterms:W3CDTF">2024-04-03T09:55:50Z</dcterms:created>
  <dcterms:modified xsi:type="dcterms:W3CDTF">2025-06-25T14:16:57Z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0x0101000DE8D14C214DEB4396F43B58E4F2ED53</vt:lpwstr>
  </property>
</Properties>
</file>