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37" r:id="rId5"/>
    <p:sldId id="258" r:id="rId6"/>
    <p:sldId id="339" r:id="rId7"/>
    <p:sldId id="334" r:id="rId8"/>
    <p:sldId id="342" r:id="rId9"/>
    <p:sldId id="335" r:id="rId10"/>
    <p:sldId id="340" r:id="rId11"/>
    <p:sldId id="336" r:id="rId12"/>
    <p:sldId id="341" r:id="rId13"/>
    <p:sldId id="343"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12F88-FE5A-4F24-BDAB-5339A981740C}" v="2" dt="2025-06-06T09:22:51.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37" autoAdjust="0"/>
  </p:normalViewPr>
  <p:slideViewPr>
    <p:cSldViewPr snapToGrid="0">
      <p:cViewPr varScale="1">
        <p:scale>
          <a:sx n="59" d="100"/>
          <a:sy n="59" d="100"/>
        </p:scale>
        <p:origin x="9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jer, Léonie (SPLAK) - KLM" userId="a989690d-3ddf-4603-a978-154195a68999" providerId="ADAL" clId="{6BF12F88-FE5A-4F24-BDAB-5339A981740C}"/>
    <pc:docChg chg="undo custSel modSld">
      <pc:chgData name="Meijer, Léonie (SPLAK) - KLM" userId="a989690d-3ddf-4603-a978-154195a68999" providerId="ADAL" clId="{6BF12F88-FE5A-4F24-BDAB-5339A981740C}" dt="2025-06-01T07:26:09.925" v="1542" actId="1076"/>
      <pc:docMkLst>
        <pc:docMk/>
      </pc:docMkLst>
      <pc:sldChg chg="addSp delSp modSp mod modNotesTx">
        <pc:chgData name="Meijer, Léonie (SPLAK) - KLM" userId="a989690d-3ddf-4603-a978-154195a68999" providerId="ADAL" clId="{6BF12F88-FE5A-4F24-BDAB-5339A981740C}" dt="2025-05-31T11:41:27.264" v="1318" actId="20577"/>
        <pc:sldMkLst>
          <pc:docMk/>
          <pc:sldMk cId="4027803870" sldId="258"/>
        </pc:sldMkLst>
        <pc:spChg chg="mod">
          <ac:chgData name="Meijer, Léonie (SPLAK) - KLM" userId="a989690d-3ddf-4603-a978-154195a68999" providerId="ADAL" clId="{6BF12F88-FE5A-4F24-BDAB-5339A981740C}" dt="2025-05-31T07:32:12.731" v="605" actId="1076"/>
          <ac:spMkLst>
            <pc:docMk/>
            <pc:sldMk cId="4027803870" sldId="258"/>
            <ac:spMk id="7" creationId="{5FB7E20D-1133-760D-9C21-FD7A0D6410A4}"/>
          </ac:spMkLst>
        </pc:spChg>
        <pc:spChg chg="mod">
          <ac:chgData name="Meijer, Léonie (SPLAK) - KLM" userId="a989690d-3ddf-4603-a978-154195a68999" providerId="ADAL" clId="{6BF12F88-FE5A-4F24-BDAB-5339A981740C}" dt="2025-05-31T07:31:08.753" v="465" actId="6549"/>
          <ac:spMkLst>
            <pc:docMk/>
            <pc:sldMk cId="4027803870" sldId="258"/>
            <ac:spMk id="8" creationId="{FBBD908E-855B-E07E-A80B-76EC0A585745}"/>
          </ac:spMkLst>
        </pc:spChg>
        <pc:spChg chg="mod">
          <ac:chgData name="Meijer, Léonie (SPLAK) - KLM" userId="a989690d-3ddf-4603-a978-154195a68999" providerId="ADAL" clId="{6BF12F88-FE5A-4F24-BDAB-5339A981740C}" dt="2025-05-31T07:32:32.871" v="607" actId="113"/>
          <ac:spMkLst>
            <pc:docMk/>
            <pc:sldMk cId="4027803870" sldId="258"/>
            <ac:spMk id="9" creationId="{9D2AC72C-17BD-2774-A0FA-A3223B703DBF}"/>
          </ac:spMkLst>
        </pc:spChg>
        <pc:picChg chg="add mod">
          <ac:chgData name="Meijer, Léonie (SPLAK) - KLM" userId="a989690d-3ddf-4603-a978-154195a68999" providerId="ADAL" clId="{6BF12F88-FE5A-4F24-BDAB-5339A981740C}" dt="2025-05-31T07:38:53.022" v="610" actId="1076"/>
          <ac:picMkLst>
            <pc:docMk/>
            <pc:sldMk cId="4027803870" sldId="258"/>
            <ac:picMk id="12" creationId="{A8F3535E-6365-7421-584F-EA60B362F11E}"/>
          </ac:picMkLst>
        </pc:picChg>
        <pc:picChg chg="add mod">
          <ac:chgData name="Meijer, Léonie (SPLAK) - KLM" userId="a989690d-3ddf-4603-a978-154195a68999" providerId="ADAL" clId="{6BF12F88-FE5A-4F24-BDAB-5339A981740C}" dt="2025-05-31T07:40:34.750" v="615" actId="1076"/>
          <ac:picMkLst>
            <pc:docMk/>
            <pc:sldMk cId="4027803870" sldId="258"/>
            <ac:picMk id="14" creationId="{593C46CE-E167-5B38-CB68-125E218B4C24}"/>
          </ac:picMkLst>
        </pc:picChg>
      </pc:sldChg>
      <pc:sldChg chg="addSp delSp modSp mod modNotesTx">
        <pc:chgData name="Meijer, Léonie (SPLAK) - KLM" userId="a989690d-3ddf-4603-a978-154195a68999" providerId="ADAL" clId="{6BF12F88-FE5A-4F24-BDAB-5339A981740C}" dt="2025-05-31T11:45:22.300" v="1390" actId="113"/>
        <pc:sldMkLst>
          <pc:docMk/>
          <pc:sldMk cId="2506147241" sldId="334"/>
        </pc:sldMkLst>
        <pc:spChg chg="mod">
          <ac:chgData name="Meijer, Léonie (SPLAK) - KLM" userId="a989690d-3ddf-4603-a978-154195a68999" providerId="ADAL" clId="{6BF12F88-FE5A-4F24-BDAB-5339A981740C}" dt="2025-05-31T11:42:34.104" v="1328" actId="20577"/>
          <ac:spMkLst>
            <pc:docMk/>
            <pc:sldMk cId="2506147241" sldId="334"/>
            <ac:spMk id="2" creationId="{AB110E3E-5C0C-D664-D8A0-ECB6ED22CB7E}"/>
          </ac:spMkLst>
        </pc:spChg>
        <pc:spChg chg="mod">
          <ac:chgData name="Meijer, Léonie (SPLAK) - KLM" userId="a989690d-3ddf-4603-a978-154195a68999" providerId="ADAL" clId="{6BF12F88-FE5A-4F24-BDAB-5339A981740C}" dt="2025-05-31T11:44:47.380" v="1382" actId="20577"/>
          <ac:spMkLst>
            <pc:docMk/>
            <pc:sldMk cId="2506147241" sldId="334"/>
            <ac:spMk id="3" creationId="{633AB53D-323D-C2A8-5DC6-CC10F16EDD5A}"/>
          </ac:spMkLst>
        </pc:spChg>
        <pc:spChg chg="mod">
          <ac:chgData name="Meijer, Léonie (SPLAK) - KLM" userId="a989690d-3ddf-4603-a978-154195a68999" providerId="ADAL" clId="{6BF12F88-FE5A-4F24-BDAB-5339A981740C}" dt="2025-05-31T11:44:07.201" v="1374" actId="1035"/>
          <ac:spMkLst>
            <pc:docMk/>
            <pc:sldMk cId="2506147241" sldId="334"/>
            <ac:spMk id="4" creationId="{88F044E1-B3F4-9582-9925-E36ED697C8CE}"/>
          </ac:spMkLst>
        </pc:spChg>
        <pc:spChg chg="mod">
          <ac:chgData name="Meijer, Léonie (SPLAK) - KLM" userId="a989690d-3ddf-4603-a978-154195a68999" providerId="ADAL" clId="{6BF12F88-FE5A-4F24-BDAB-5339A981740C}" dt="2025-05-31T11:44:07.201" v="1374" actId="1035"/>
          <ac:spMkLst>
            <pc:docMk/>
            <pc:sldMk cId="2506147241" sldId="334"/>
            <ac:spMk id="5" creationId="{481CECB5-FC26-0A1C-9474-0EC04166ED9D}"/>
          </ac:spMkLst>
        </pc:spChg>
        <pc:spChg chg="mod">
          <ac:chgData name="Meijer, Léonie (SPLAK) - KLM" userId="a989690d-3ddf-4603-a978-154195a68999" providerId="ADAL" clId="{6BF12F88-FE5A-4F24-BDAB-5339A981740C}" dt="2025-05-31T11:45:22.300" v="1390" actId="113"/>
          <ac:spMkLst>
            <pc:docMk/>
            <pc:sldMk cId="2506147241" sldId="334"/>
            <ac:spMk id="9" creationId="{24D2727E-22DA-A08F-F60E-59577B8AAF5C}"/>
          </ac:spMkLst>
        </pc:spChg>
        <pc:picChg chg="add mod">
          <ac:chgData name="Meijer, Léonie (SPLAK) - KLM" userId="a989690d-3ddf-4603-a978-154195a68999" providerId="ADAL" clId="{6BF12F88-FE5A-4F24-BDAB-5339A981740C}" dt="2025-05-31T11:44:07.201" v="1374" actId="1035"/>
          <ac:picMkLst>
            <pc:docMk/>
            <pc:sldMk cId="2506147241" sldId="334"/>
            <ac:picMk id="7" creationId="{3426AA20-9220-453B-D3C7-28CC4AC0AEE8}"/>
          </ac:picMkLst>
        </pc:picChg>
        <pc:picChg chg="mod">
          <ac:chgData name="Meijer, Léonie (SPLAK) - KLM" userId="a989690d-3ddf-4603-a978-154195a68999" providerId="ADAL" clId="{6BF12F88-FE5A-4F24-BDAB-5339A981740C}" dt="2025-05-31T11:44:07.201" v="1374" actId="1035"/>
          <ac:picMkLst>
            <pc:docMk/>
            <pc:sldMk cId="2506147241" sldId="334"/>
            <ac:picMk id="10" creationId="{30460E74-60D7-B5F4-89C4-7BD6789351BE}"/>
          </ac:picMkLst>
        </pc:picChg>
        <pc:picChg chg="add mod">
          <ac:chgData name="Meijer, Léonie (SPLAK) - KLM" userId="a989690d-3ddf-4603-a978-154195a68999" providerId="ADAL" clId="{6BF12F88-FE5A-4F24-BDAB-5339A981740C}" dt="2025-05-31T11:44:07.201" v="1374" actId="1035"/>
          <ac:picMkLst>
            <pc:docMk/>
            <pc:sldMk cId="2506147241" sldId="334"/>
            <ac:picMk id="12" creationId="{C8902D55-CAD2-70A3-48C8-1AD3F8680E63}"/>
          </ac:picMkLst>
        </pc:picChg>
      </pc:sldChg>
      <pc:sldChg chg="addSp delSp modSp mod">
        <pc:chgData name="Meijer, Léonie (SPLAK) - KLM" userId="a989690d-3ddf-4603-a978-154195a68999" providerId="ADAL" clId="{6BF12F88-FE5A-4F24-BDAB-5339A981740C}" dt="2025-05-31T11:48:32.076" v="1538" actId="14100"/>
        <pc:sldMkLst>
          <pc:docMk/>
          <pc:sldMk cId="1194090296" sldId="335"/>
        </pc:sldMkLst>
        <pc:spChg chg="mod">
          <ac:chgData name="Meijer, Léonie (SPLAK) - KLM" userId="a989690d-3ddf-4603-a978-154195a68999" providerId="ADAL" clId="{6BF12F88-FE5A-4F24-BDAB-5339A981740C}" dt="2025-05-31T11:46:26.788" v="1406" actId="1035"/>
          <ac:spMkLst>
            <pc:docMk/>
            <pc:sldMk cId="1194090296" sldId="335"/>
            <ac:spMk id="3" creationId="{D467551F-6BF0-0ACF-2E0B-168E2A427022}"/>
          </ac:spMkLst>
        </pc:spChg>
        <pc:spChg chg="mod">
          <ac:chgData name="Meijer, Léonie (SPLAK) - KLM" userId="a989690d-3ddf-4603-a978-154195a68999" providerId="ADAL" clId="{6BF12F88-FE5A-4F24-BDAB-5339A981740C}" dt="2025-05-31T11:46:26.788" v="1406" actId="1035"/>
          <ac:spMkLst>
            <pc:docMk/>
            <pc:sldMk cId="1194090296" sldId="335"/>
            <ac:spMk id="4" creationId="{B352BCDB-431E-CA4F-2FB8-C88D5FEA1302}"/>
          </ac:spMkLst>
        </pc:spChg>
        <pc:spChg chg="add mod">
          <ac:chgData name="Meijer, Léonie (SPLAK) - KLM" userId="a989690d-3ddf-4603-a978-154195a68999" providerId="ADAL" clId="{6BF12F88-FE5A-4F24-BDAB-5339A981740C}" dt="2025-05-31T11:48:32.076" v="1538" actId="14100"/>
          <ac:spMkLst>
            <pc:docMk/>
            <pc:sldMk cId="1194090296" sldId="335"/>
            <ac:spMk id="5" creationId="{ACA82849-1EE2-4ED2-229C-EF898C479E63}"/>
          </ac:spMkLst>
        </pc:spChg>
        <pc:spChg chg="mod">
          <ac:chgData name="Meijer, Léonie (SPLAK) - KLM" userId="a989690d-3ddf-4603-a978-154195a68999" providerId="ADAL" clId="{6BF12F88-FE5A-4F24-BDAB-5339A981740C}" dt="2025-05-31T11:46:48.528" v="1410" actId="2710"/>
          <ac:spMkLst>
            <pc:docMk/>
            <pc:sldMk cId="1194090296" sldId="335"/>
            <ac:spMk id="7" creationId="{AA4E2880-5792-B9F6-258B-A55EB1CFDFB5}"/>
          </ac:spMkLst>
        </pc:spChg>
        <pc:picChg chg="mod">
          <ac:chgData name="Meijer, Léonie (SPLAK) - KLM" userId="a989690d-3ddf-4603-a978-154195a68999" providerId="ADAL" clId="{6BF12F88-FE5A-4F24-BDAB-5339A981740C}" dt="2025-05-31T11:46:26.788" v="1406" actId="1035"/>
          <ac:picMkLst>
            <pc:docMk/>
            <pc:sldMk cId="1194090296" sldId="335"/>
            <ac:picMk id="12" creationId="{563944D4-02D4-0B74-11FD-B4850D7CF886}"/>
          </ac:picMkLst>
        </pc:picChg>
        <pc:picChg chg="mod">
          <ac:chgData name="Meijer, Léonie (SPLAK) - KLM" userId="a989690d-3ddf-4603-a978-154195a68999" providerId="ADAL" clId="{6BF12F88-FE5A-4F24-BDAB-5339A981740C}" dt="2025-05-31T11:46:26.788" v="1406" actId="1035"/>
          <ac:picMkLst>
            <pc:docMk/>
            <pc:sldMk cId="1194090296" sldId="335"/>
            <ac:picMk id="13" creationId="{B1B7A8BE-F771-4C81-75CD-4EE5E1F95F68}"/>
          </ac:picMkLst>
        </pc:picChg>
      </pc:sldChg>
      <pc:sldChg chg="addSp delSp modSp mod modNotesTx">
        <pc:chgData name="Meijer, Léonie (SPLAK) - KLM" userId="a989690d-3ddf-4603-a978-154195a68999" providerId="ADAL" clId="{6BF12F88-FE5A-4F24-BDAB-5339A981740C}" dt="2025-05-31T08:02:49.918" v="1317" actId="20577"/>
        <pc:sldMkLst>
          <pc:docMk/>
          <pc:sldMk cId="2296261454" sldId="339"/>
        </pc:sldMkLst>
        <pc:spChg chg="mod">
          <ac:chgData name="Meijer, Léonie (SPLAK) - KLM" userId="a989690d-3ddf-4603-a978-154195a68999" providerId="ADAL" clId="{6BF12F88-FE5A-4F24-BDAB-5339A981740C}" dt="2025-05-31T07:42:56.026" v="692" actId="20577"/>
          <ac:spMkLst>
            <pc:docMk/>
            <pc:sldMk cId="2296261454" sldId="339"/>
            <ac:spMk id="2" creationId="{D75EDB27-D9B3-482C-CD1D-CA5A0C7AFB9C}"/>
          </ac:spMkLst>
        </pc:spChg>
        <pc:spChg chg="mod">
          <ac:chgData name="Meijer, Léonie (SPLAK) - KLM" userId="a989690d-3ddf-4603-a978-154195a68999" providerId="ADAL" clId="{6BF12F88-FE5A-4F24-BDAB-5339A981740C}" dt="2025-05-31T07:51:20.020" v="735" actId="113"/>
          <ac:spMkLst>
            <pc:docMk/>
            <pc:sldMk cId="2296261454" sldId="339"/>
            <ac:spMk id="7" creationId="{80D7854E-2276-31C9-0135-933B07497CC0}"/>
          </ac:spMkLst>
        </pc:spChg>
        <pc:picChg chg="mod">
          <ac:chgData name="Meijer, Léonie (SPLAK) - KLM" userId="a989690d-3ddf-4603-a978-154195a68999" providerId="ADAL" clId="{6BF12F88-FE5A-4F24-BDAB-5339A981740C}" dt="2025-05-31T07:50:18.852" v="711" actId="1076"/>
          <ac:picMkLst>
            <pc:docMk/>
            <pc:sldMk cId="2296261454" sldId="339"/>
            <ac:picMk id="4" creationId="{8ABCFC6A-1ECD-0628-E203-1DA55E220777}"/>
          </ac:picMkLst>
        </pc:picChg>
      </pc:sldChg>
      <pc:sldChg chg="addSp delSp modSp mod">
        <pc:chgData name="Meijer, Léonie (SPLAK) - KLM" userId="a989690d-3ddf-4603-a978-154195a68999" providerId="ADAL" clId="{6BF12F88-FE5A-4F24-BDAB-5339A981740C}" dt="2025-06-01T07:26:09.925" v="1542" actId="1076"/>
        <pc:sldMkLst>
          <pc:docMk/>
          <pc:sldMk cId="1858364734" sldId="342"/>
        </pc:sldMkLst>
        <pc:spChg chg="mod">
          <ac:chgData name="Meijer, Léonie (SPLAK) - KLM" userId="a989690d-3ddf-4603-a978-154195a68999" providerId="ADAL" clId="{6BF12F88-FE5A-4F24-BDAB-5339A981740C}" dt="2025-05-31T11:45:38.945" v="1392" actId="1076"/>
          <ac:spMkLst>
            <pc:docMk/>
            <pc:sldMk cId="1858364734" sldId="342"/>
            <ac:spMk id="8" creationId="{97F075A4-2FCC-E5CE-4218-D606D5D66E2E}"/>
          </ac:spMkLst>
        </pc:spChg>
        <pc:picChg chg="add mod">
          <ac:chgData name="Meijer, Léonie (SPLAK) - KLM" userId="a989690d-3ddf-4603-a978-154195a68999" providerId="ADAL" clId="{6BF12F88-FE5A-4F24-BDAB-5339A981740C}" dt="2025-06-01T07:26:09.925" v="1542" actId="1076"/>
          <ac:picMkLst>
            <pc:docMk/>
            <pc:sldMk cId="1858364734" sldId="342"/>
            <ac:picMk id="3" creationId="{5ED4D51D-B050-C0F6-2000-5F97B0CD93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F0787-8765-4EC1-9DCB-4E266A74849F}" type="datetimeFigureOut">
              <a:rPr lang="nl-NL" smtClean="0"/>
              <a:t>6-6-2025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9B67A-DED2-4F03-BEF0-BA9E0DBD5466}" type="slidenum">
              <a:rPr lang="nl-NL" smtClean="0"/>
              <a:t>‹#›</a:t>
            </a:fld>
            <a:endParaRPr lang="nl-NL"/>
          </a:p>
        </p:txBody>
      </p:sp>
    </p:spTree>
    <p:extLst>
      <p:ext uri="{BB962C8B-B14F-4D97-AF65-F5344CB8AC3E}">
        <p14:creationId xmlns:p14="http://schemas.microsoft.com/office/powerpoint/2010/main" val="17321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97857-83EE-7449-A1A3-657CA0EA828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96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err="1">
                <a:solidFill>
                  <a:srgbClr val="505050"/>
                </a:solidFill>
                <a:effectLst/>
                <a:latin typeface="Open Sans" panose="020B0606030504020204" pitchFamily="34" charset="0"/>
              </a:rPr>
              <a:t>Voedselbanken</a:t>
            </a:r>
            <a:r>
              <a:rPr lang="nl-NL" b="0" i="0" dirty="0">
                <a:solidFill>
                  <a:srgbClr val="505050"/>
                </a:solidFill>
                <a:effectLst/>
                <a:latin typeface="Open Sans" panose="020B0606030504020204" pitchFamily="34" charset="0"/>
              </a:rPr>
              <a:t> zorgen voor gezond en gratis voedsel voor iedereen die extra hulp goed kan gebruiken. Dit kan via een uitgiftepunt of via een winkelconcept. We zijn afhankelijk van leverancier wat we uitdelen aan producten, maar doen er alles aan om gevarieerd en genoeg te kunnen aanbieden aan iedereen die tijdelijk hulp nodig heeft.</a:t>
            </a:r>
            <a:endParaRPr lang="nl-NL" b="0" dirty="0"/>
          </a:p>
        </p:txBody>
      </p:sp>
      <p:sp>
        <p:nvSpPr>
          <p:cNvPr id="4" name="Slide Number Placeholder 3"/>
          <p:cNvSpPr>
            <a:spLocks noGrp="1"/>
          </p:cNvSpPr>
          <p:nvPr>
            <p:ph type="sldNum" sz="quarter" idx="5"/>
          </p:nvPr>
        </p:nvSpPr>
        <p:spPr/>
        <p:txBody>
          <a:bodyPr/>
          <a:lstStyle/>
          <a:p>
            <a:fld id="{C429B67A-DED2-4F03-BEF0-BA9E0DBD5466}" type="slidenum">
              <a:rPr lang="nl-NL" smtClean="0"/>
              <a:t>3</a:t>
            </a:fld>
            <a:endParaRPr lang="nl-NL"/>
          </a:p>
        </p:txBody>
      </p:sp>
    </p:spTree>
    <p:extLst>
      <p:ext uri="{BB962C8B-B14F-4D97-AF65-F5344CB8AC3E}">
        <p14:creationId xmlns:p14="http://schemas.microsoft.com/office/powerpoint/2010/main" val="217734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t>
            </a:r>
          </a:p>
        </p:txBody>
      </p:sp>
      <p:sp>
        <p:nvSpPr>
          <p:cNvPr id="4" name="Slide Number Placeholder 3"/>
          <p:cNvSpPr>
            <a:spLocks noGrp="1"/>
          </p:cNvSpPr>
          <p:nvPr>
            <p:ph type="sldNum" sz="quarter" idx="5"/>
          </p:nvPr>
        </p:nvSpPr>
        <p:spPr/>
        <p:txBody>
          <a:bodyPr/>
          <a:lstStyle/>
          <a:p>
            <a:fld id="{C429B67A-DED2-4F03-BEF0-BA9E0DBD5466}" type="slidenum">
              <a:rPr lang="nl-NL" smtClean="0"/>
              <a:t>4</a:t>
            </a:fld>
            <a:endParaRPr lang="nl-NL"/>
          </a:p>
        </p:txBody>
      </p:sp>
    </p:spTree>
    <p:extLst>
      <p:ext uri="{BB962C8B-B14F-4D97-AF65-F5344CB8AC3E}">
        <p14:creationId xmlns:p14="http://schemas.microsoft.com/office/powerpoint/2010/main" val="373764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21D94-E7C0-7B5B-8D4D-DD27FDDC2C7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375504-BE0A-7804-1AB8-579575D7A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06D9A5-F8C0-2D36-3E98-B027AEC8E671}"/>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F8BC7C27-770E-C4A5-4F01-E42F3E4D0AE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F84D51E-3735-A472-3FF0-968F135FDFD2}"/>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93239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6B403-00EB-811F-B77E-A910E87112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DAEB91-A28D-447F-9C80-8389C017FC5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A539A3-C2DA-A92E-1BCA-D75210FB1DE1}"/>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BD6E7836-3BB7-67AE-0481-ABD0EE3DC69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EC5E58F-B928-C9D7-11F1-090A5B8B3F04}"/>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9879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709F037-BC84-618A-AA70-1BCC43127B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0AEEF0A-0A58-219A-8014-5617659BD37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69783B-4D02-2D67-223D-083F0B423906}"/>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23CE7AA9-18C1-447A-CB62-3FC2798BAC0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5BE23C8-293D-725D-BD5A-121512B0699B}"/>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47524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44B3-0B4D-6124-FA24-6657FD94DA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E74496-8CDA-1316-ADE8-5DA765D45EA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E9B35E-0A5E-48CD-0DCA-EF8A027A812A}"/>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7FC3D648-35A5-4795-EAD1-A14ED2A3CD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BE544C0-1517-42FB-8ABF-3154BC957CF3}"/>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420736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AEF82-F1C8-02F6-DBED-B0324EDB35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D88F145-BB05-FE0E-7FB6-23E6E898B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A93F9CF-9A93-2E36-374F-B050815F54C4}"/>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FCF68EAF-B60F-F87B-0290-493803A35B2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5DB4466-20CD-88DA-56D2-01883AFE66B7}"/>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42125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1EDB-BADA-92F1-7DC4-D0626F4C21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082EF1-23D2-93D6-337F-72C4F4D952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37799C-793D-0E11-D9B3-DBD147E9742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5845E4D-BDC8-F0A8-DFFA-B0F79A72D0F9}"/>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D54D1167-655D-130D-227C-3D700CF9232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4F55ABA-BDF8-0E25-F0CA-3B9D7338731F}"/>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15926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505A-65D0-C0F0-3738-8F8F4E94D5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057730-D5F7-7502-D1B4-7BA97A435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FC94E1-1602-4B81-FB16-03C6565A78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0D6B32-F8BD-3AC4-2E33-6A319647D2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856101-7E21-4951-90FB-43A74C82645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5C1DB42-AD09-B63C-E03F-55DF0F788AEF}"/>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8" name="Tijdelijke aanduiding voor voettekst 7">
            <a:extLst>
              <a:ext uri="{FF2B5EF4-FFF2-40B4-BE49-F238E27FC236}">
                <a16:creationId xmlns:a16="http://schemas.microsoft.com/office/drawing/2014/main" id="{1A09F272-DEBC-B18A-AA6B-5951D58BF7C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9F809878-2B36-1670-1DBB-AA3CC5D4115E}"/>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38654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E5E57-1787-CAC0-EAE8-0F15C56A9A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A355CA-B436-E4F8-4FA1-80282422899A}"/>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4" name="Tijdelijke aanduiding voor voettekst 3">
            <a:extLst>
              <a:ext uri="{FF2B5EF4-FFF2-40B4-BE49-F238E27FC236}">
                <a16:creationId xmlns:a16="http://schemas.microsoft.com/office/drawing/2014/main" id="{662660E1-884E-58F2-D193-7D7E1A8EFD6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59582A9C-F431-27EA-0163-7DC89435974B}"/>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57136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DF31C12-7F53-5BCD-ED4C-E3A843488F1E}"/>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3" name="Tijdelijke aanduiding voor voettekst 2">
            <a:extLst>
              <a:ext uri="{FF2B5EF4-FFF2-40B4-BE49-F238E27FC236}">
                <a16:creationId xmlns:a16="http://schemas.microsoft.com/office/drawing/2014/main" id="{89D2AC8B-9496-B9A1-A14A-ECE955431F9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CA78FDB0-87B2-CAFE-0ED7-D671EF839954}"/>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6914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A14B9-0AE8-173F-6F76-7D1F038DC7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9E25CFF-F821-DE01-453B-9DB012962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F313640-411E-F302-335E-641B5C93C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33631D5-C90E-6158-EA95-740F4849F4E2}"/>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66335311-E9C4-0D2D-80AD-92BF0630F17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94FE58B-48D5-F785-6719-AE7A2CE1BFF1}"/>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67898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638BB-CB4C-17E8-2D69-7BC099B0CA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3C6E4BF-BE2F-9EBB-6B9D-EE0DA7844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0E3CC6-5C22-E465-026F-2F8255726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8FA82A-E489-D9FE-5EA7-E13FF379F36B}"/>
              </a:ext>
            </a:extLst>
          </p:cNvPr>
          <p:cNvSpPr>
            <a:spLocks noGrp="1"/>
          </p:cNvSpPr>
          <p:nvPr>
            <p:ph type="dt" sz="half" idx="10"/>
          </p:nvPr>
        </p:nvSpPr>
        <p:spPr>
          <a:xfrm>
            <a:off x="838200" y="6356350"/>
            <a:ext cx="2743200" cy="365125"/>
          </a:xfrm>
          <a:prstGeom prst="rect">
            <a:avLst/>
          </a:prstGeom>
        </p:spPr>
        <p:txBody>
          <a:bodyPr/>
          <a:lstStyle/>
          <a:p>
            <a:fld id="{F0360BAA-CD12-5443-BD17-CDB30634C485}"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068FBFC4-9BE0-32FF-B286-DE59073023C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D272105-CFC6-AA83-F709-9D238A3EF2F9}"/>
              </a:ext>
            </a:extLst>
          </p:cNvPr>
          <p:cNvSpPr>
            <a:spLocks noGrp="1"/>
          </p:cNvSpPr>
          <p:nvPr>
            <p:ph type="sldNum" sz="quarter" idx="12"/>
          </p:nvPr>
        </p:nvSpPr>
        <p:spPr>
          <a:xfrm>
            <a:off x="8610600" y="6356350"/>
            <a:ext cx="2743200" cy="365125"/>
          </a:xfrm>
          <a:prstGeom prst="rect">
            <a:avLst/>
          </a:prstGeom>
        </p:spPr>
        <p:txBody>
          <a:bodyPr/>
          <a:lstStyle/>
          <a:p>
            <a:fld id="{93E9E0C4-4334-174B-A6B6-DE3F3F39C631}" type="slidenum">
              <a:rPr lang="nl-NL" smtClean="0"/>
              <a:t>‹#›</a:t>
            </a:fld>
            <a:endParaRPr lang="nl-NL"/>
          </a:p>
        </p:txBody>
      </p:sp>
    </p:spTree>
    <p:extLst>
      <p:ext uri="{BB962C8B-B14F-4D97-AF65-F5344CB8AC3E}">
        <p14:creationId xmlns:p14="http://schemas.microsoft.com/office/powerpoint/2010/main" val="355260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2BD34C-1283-0DB0-6934-F3410DD2D744}"/>
              </a:ext>
            </a:extLst>
          </p:cNvPr>
          <p:cNvSpPr>
            <a:spLocks noGrp="1"/>
          </p:cNvSpPr>
          <p:nvPr>
            <p:ph type="title"/>
          </p:nvPr>
        </p:nvSpPr>
        <p:spPr>
          <a:xfrm>
            <a:off x="399393" y="388884"/>
            <a:ext cx="11403724" cy="662150"/>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1FD129-078E-06C7-60B7-0D13F77ABE43}"/>
              </a:ext>
            </a:extLst>
          </p:cNvPr>
          <p:cNvSpPr>
            <a:spLocks noGrp="1"/>
          </p:cNvSpPr>
          <p:nvPr>
            <p:ph type="body" idx="1"/>
          </p:nvPr>
        </p:nvSpPr>
        <p:spPr>
          <a:xfrm>
            <a:off x="399392" y="1229711"/>
            <a:ext cx="11403723" cy="475067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a:extLst>
              <a:ext uri="{FF2B5EF4-FFF2-40B4-BE49-F238E27FC236}">
                <a16:creationId xmlns:a16="http://schemas.microsoft.com/office/drawing/2014/main" id="{704F2894-B132-87A0-F887-3F818528780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1000" y="6306315"/>
            <a:ext cx="2190750" cy="457200"/>
          </a:xfrm>
          <a:prstGeom prst="rect">
            <a:avLst/>
          </a:prstGeom>
        </p:spPr>
      </p:pic>
      <p:cxnSp>
        <p:nvCxnSpPr>
          <p:cNvPr id="11" name="Rechte verbindingslijn 10">
            <a:extLst>
              <a:ext uri="{FF2B5EF4-FFF2-40B4-BE49-F238E27FC236}">
                <a16:creationId xmlns:a16="http://schemas.microsoft.com/office/drawing/2014/main" id="{EC199323-552B-06A8-2877-A0A1E0D1EF29}"/>
              </a:ext>
            </a:extLst>
          </p:cNvPr>
          <p:cNvCxnSpPr/>
          <p:nvPr userDrawn="1"/>
        </p:nvCxnSpPr>
        <p:spPr>
          <a:xfrm>
            <a:off x="399392" y="6190591"/>
            <a:ext cx="11403723"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Tekstvak 3">
            <a:extLst>
              <a:ext uri="{FF2B5EF4-FFF2-40B4-BE49-F238E27FC236}">
                <a16:creationId xmlns:a16="http://schemas.microsoft.com/office/drawing/2014/main" id="{BB92B557-D76F-D362-D0FA-D7F02E422A1A}"/>
              </a:ext>
            </a:extLst>
          </p:cNvPr>
          <p:cNvSpPr txBox="1"/>
          <p:nvPr userDrawn="1"/>
        </p:nvSpPr>
        <p:spPr>
          <a:xfrm>
            <a:off x="9028385" y="6327228"/>
            <a:ext cx="2869324" cy="276999"/>
          </a:xfrm>
          <a:prstGeom prst="rect">
            <a:avLst/>
          </a:prstGeom>
          <a:noFill/>
        </p:spPr>
        <p:txBody>
          <a:bodyPr wrap="square" rtlCol="0">
            <a:spAutoFit/>
          </a:bodyPr>
          <a:lstStyle/>
          <a:p>
            <a:pPr algn="r"/>
            <a:r>
              <a:rPr lang="nl-NL" sz="1200" b="1" i="1">
                <a:latin typeface="Cambria" panose="02040503050406030204" pitchFamily="18" charset="0"/>
              </a:rPr>
              <a:t>Oog voor voedsel  • Hart voor mensen</a:t>
            </a:r>
          </a:p>
        </p:txBody>
      </p:sp>
    </p:spTree>
    <p:extLst>
      <p:ext uri="{BB962C8B-B14F-4D97-AF65-F5344CB8AC3E}">
        <p14:creationId xmlns:p14="http://schemas.microsoft.com/office/powerpoint/2010/main" val="301235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35A23-4237-21F1-E76E-D632BE1C05C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7F6AA86-581D-E722-59ED-66D32E57399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D231AB5-C8D3-C4A7-705A-6DB4BFFA16C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 y="-231356"/>
            <a:ext cx="12192001" cy="6311900"/>
          </a:xfrm>
          <a:prstGeom prst="rect">
            <a:avLst/>
          </a:prstGeom>
        </p:spPr>
      </p:pic>
      <p:sp>
        <p:nvSpPr>
          <p:cNvPr id="4" name="TextBox 3">
            <a:extLst>
              <a:ext uri="{FF2B5EF4-FFF2-40B4-BE49-F238E27FC236}">
                <a16:creationId xmlns:a16="http://schemas.microsoft.com/office/drawing/2014/main" id="{0B351555-8B05-0344-2079-5A8453967956}"/>
              </a:ext>
            </a:extLst>
          </p:cNvPr>
          <p:cNvSpPr txBox="1"/>
          <p:nvPr/>
        </p:nvSpPr>
        <p:spPr>
          <a:xfrm>
            <a:off x="1438940" y="3782992"/>
            <a:ext cx="4983125" cy="830997"/>
          </a:xfrm>
          <a:prstGeom prst="rect">
            <a:avLst/>
          </a:prstGeom>
          <a:noFill/>
        </p:spPr>
        <p:txBody>
          <a:bodyPr wrap="square" rtlCol="0">
            <a:spAutoFit/>
          </a:bodyPr>
          <a:lstStyle/>
          <a:p>
            <a:r>
              <a:rPr lang="nl-NL" sz="4800" b="1" dirty="0">
                <a:solidFill>
                  <a:schemeClr val="bg1"/>
                </a:solidFill>
              </a:rPr>
              <a:t>Dilemma’s</a:t>
            </a:r>
          </a:p>
        </p:txBody>
      </p:sp>
    </p:spTree>
    <p:extLst>
      <p:ext uri="{BB962C8B-B14F-4D97-AF65-F5344CB8AC3E}">
        <p14:creationId xmlns:p14="http://schemas.microsoft.com/office/powerpoint/2010/main" val="246185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AF49-FD28-687F-D889-AB259118423A}"/>
              </a:ext>
            </a:extLst>
          </p:cNvPr>
          <p:cNvSpPr>
            <a:spLocks noGrp="1"/>
          </p:cNvSpPr>
          <p:nvPr>
            <p:ph type="title"/>
          </p:nvPr>
        </p:nvSpPr>
        <p:spPr/>
        <p:txBody>
          <a:bodyPr>
            <a:normAutofit fontScale="90000"/>
          </a:bodyPr>
          <a:lstStyle/>
          <a:p>
            <a:r>
              <a:rPr lang="nl-NL" sz="4400" dirty="0">
                <a:solidFill>
                  <a:schemeClr val="accent2"/>
                </a:solidFill>
                <a:latin typeface="Helvetica"/>
                <a:cs typeface="Helvetica"/>
              </a:rPr>
              <a:t>Bedankt </a:t>
            </a:r>
            <a:r>
              <a:rPr lang="nl-NL" sz="4400" b="0" dirty="0">
                <a:solidFill>
                  <a:schemeClr val="accent2"/>
                </a:solidFill>
                <a:latin typeface="Helvetica"/>
                <a:cs typeface="Helvetica"/>
              </a:rPr>
              <a:t>voor je aandacht</a:t>
            </a:r>
            <a:endParaRPr lang="nl-NL" b="0" dirty="0"/>
          </a:p>
        </p:txBody>
      </p:sp>
      <p:pic>
        <p:nvPicPr>
          <p:cNvPr id="3" name="Picture 2">
            <a:extLst>
              <a:ext uri="{FF2B5EF4-FFF2-40B4-BE49-F238E27FC236}">
                <a16:creationId xmlns:a16="http://schemas.microsoft.com/office/drawing/2014/main" id="{E7E11CAE-647F-9D9E-967C-464F75210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93" y="1133311"/>
            <a:ext cx="7100091" cy="4801014"/>
          </a:xfrm>
          <a:prstGeom prst="rect">
            <a:avLst/>
          </a:prstGeom>
        </p:spPr>
      </p:pic>
    </p:spTree>
    <p:extLst>
      <p:ext uri="{BB962C8B-B14F-4D97-AF65-F5344CB8AC3E}">
        <p14:creationId xmlns:p14="http://schemas.microsoft.com/office/powerpoint/2010/main" val="200952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5FB7E20D-1133-760D-9C21-FD7A0D6410A4}"/>
              </a:ext>
            </a:extLst>
          </p:cNvPr>
          <p:cNvSpPr txBox="1">
            <a:spLocks/>
          </p:cNvSpPr>
          <p:nvPr/>
        </p:nvSpPr>
        <p:spPr>
          <a:xfrm>
            <a:off x="523840" y="667340"/>
            <a:ext cx="11403724" cy="662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a:lstStyle>
          <a:p>
            <a:r>
              <a:rPr lang="nl-NL" sz="3600" dirty="0">
                <a:solidFill>
                  <a:schemeClr val="accent2"/>
                </a:solidFill>
                <a:latin typeface="Helvetica"/>
                <a:cs typeface="Helvetica"/>
              </a:rPr>
              <a:t>Dilemma 1</a:t>
            </a:r>
            <a:r>
              <a:rPr lang="nl-NL" sz="3600" b="0" dirty="0">
                <a:solidFill>
                  <a:schemeClr val="accent2"/>
                </a:solidFill>
                <a:latin typeface="Helvetica"/>
                <a:cs typeface="Helvetica"/>
              </a:rPr>
              <a:t> – </a:t>
            </a:r>
          </a:p>
          <a:p>
            <a:r>
              <a:rPr lang="nl-NL" sz="3600" b="0" dirty="0">
                <a:solidFill>
                  <a:schemeClr val="accent2"/>
                </a:solidFill>
                <a:latin typeface="Helvetica"/>
                <a:cs typeface="Helvetica"/>
              </a:rPr>
              <a:t>Er is bij jou thuis niet genoeg geld voor boodschappen. </a:t>
            </a:r>
          </a:p>
          <a:p>
            <a:r>
              <a:rPr lang="nl-NL" sz="3600" b="0" dirty="0">
                <a:solidFill>
                  <a:schemeClr val="accent2"/>
                </a:solidFill>
                <a:latin typeface="Helvetica"/>
                <a:cs typeface="Helvetica"/>
              </a:rPr>
              <a:t>Wat zou jij willen?</a:t>
            </a:r>
          </a:p>
        </p:txBody>
      </p:sp>
      <p:sp>
        <p:nvSpPr>
          <p:cNvPr id="8" name="Tijdelijke aanduiding voor inhoud 2">
            <a:extLst>
              <a:ext uri="{FF2B5EF4-FFF2-40B4-BE49-F238E27FC236}">
                <a16:creationId xmlns:a16="http://schemas.microsoft.com/office/drawing/2014/main" id="{FBBD908E-855B-E07E-A80B-76EC0A585745}"/>
              </a:ext>
            </a:extLst>
          </p:cNvPr>
          <p:cNvSpPr txBox="1">
            <a:spLocks/>
          </p:cNvSpPr>
          <p:nvPr/>
        </p:nvSpPr>
        <p:spPr>
          <a:xfrm>
            <a:off x="2052512" y="4520575"/>
            <a:ext cx="2679982" cy="873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latin typeface="Helvetica" panose="020B0604020202020204" pitchFamily="34" charset="0"/>
                <a:cs typeface="Helvetica" panose="020B0604020202020204" pitchFamily="34" charset="0"/>
              </a:rPr>
              <a:t>Je mag </a:t>
            </a:r>
            <a:r>
              <a:rPr lang="nl-NL" sz="2000" b="1" dirty="0">
                <a:latin typeface="Helvetica" panose="020B0604020202020204" pitchFamily="34" charset="0"/>
                <a:cs typeface="Helvetica" panose="020B0604020202020204" pitchFamily="34" charset="0"/>
              </a:rPr>
              <a:t>zelf</a:t>
            </a:r>
            <a:r>
              <a:rPr lang="nl-NL" sz="2000" dirty="0">
                <a:latin typeface="Helvetica" panose="020B0604020202020204" pitchFamily="34" charset="0"/>
                <a:cs typeface="Helvetica" panose="020B0604020202020204" pitchFamily="34" charset="0"/>
              </a:rPr>
              <a:t> kiezen wat je eet, maar het is vaak te </a:t>
            </a:r>
            <a:r>
              <a:rPr lang="nl-NL" sz="2000" b="1" dirty="0">
                <a:latin typeface="Helvetica" panose="020B0604020202020204" pitchFamily="34" charset="0"/>
                <a:cs typeface="Helvetica" panose="020B0604020202020204" pitchFamily="34" charset="0"/>
              </a:rPr>
              <a:t>weinig</a:t>
            </a:r>
            <a:r>
              <a:rPr lang="nl-NL" sz="2000" dirty="0">
                <a:latin typeface="Helvetica" panose="020B0604020202020204" pitchFamily="34" charset="0"/>
                <a:cs typeface="Helvetica" panose="020B0604020202020204" pitchFamily="34" charset="0"/>
              </a:rPr>
              <a:t>.</a:t>
            </a:r>
          </a:p>
        </p:txBody>
      </p:sp>
      <p:sp>
        <p:nvSpPr>
          <p:cNvPr id="9" name="Tijdelijke aanduiding voor inhoud 2">
            <a:extLst>
              <a:ext uri="{FF2B5EF4-FFF2-40B4-BE49-F238E27FC236}">
                <a16:creationId xmlns:a16="http://schemas.microsoft.com/office/drawing/2014/main" id="{9D2AC72C-17BD-2774-A0FA-A3223B703DBF}"/>
              </a:ext>
            </a:extLst>
          </p:cNvPr>
          <p:cNvSpPr txBox="1">
            <a:spLocks/>
          </p:cNvSpPr>
          <p:nvPr/>
        </p:nvSpPr>
        <p:spPr>
          <a:xfrm>
            <a:off x="6120646" y="4454524"/>
            <a:ext cx="2680447" cy="1405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dirty="0">
                <a:latin typeface="Helvetica" panose="020B0604020202020204" pitchFamily="34" charset="0"/>
                <a:cs typeface="Helvetica" panose="020B0604020202020204" pitchFamily="34" charset="0"/>
              </a:rPr>
              <a:t>Je </a:t>
            </a:r>
            <a:r>
              <a:rPr lang="nl-NL" sz="2000" b="1" dirty="0">
                <a:latin typeface="Helvetica" panose="020B0604020202020204" pitchFamily="34" charset="0"/>
                <a:cs typeface="Helvetica" panose="020B0604020202020204" pitchFamily="34" charset="0"/>
              </a:rPr>
              <a:t>krijgt </a:t>
            </a:r>
            <a:r>
              <a:rPr lang="nl-NL" sz="2000" dirty="0">
                <a:latin typeface="Helvetica" panose="020B0604020202020204" pitchFamily="34" charset="0"/>
                <a:cs typeface="Helvetica" panose="020B0604020202020204" pitchFamily="34" charset="0"/>
              </a:rPr>
              <a:t>eten dat je niet zelf hebt gekozen, maar het is </a:t>
            </a:r>
            <a:r>
              <a:rPr lang="nl-NL" sz="2000" b="1" dirty="0">
                <a:latin typeface="Helvetica" panose="020B0604020202020204" pitchFamily="34" charset="0"/>
                <a:cs typeface="Helvetica" panose="020B0604020202020204" pitchFamily="34" charset="0"/>
              </a:rPr>
              <a:t>genoeg </a:t>
            </a:r>
            <a:r>
              <a:rPr lang="nl-NL" sz="2000" dirty="0">
                <a:latin typeface="Helvetica" panose="020B0604020202020204" pitchFamily="34" charset="0"/>
                <a:cs typeface="Helvetica" panose="020B0604020202020204" pitchFamily="34" charset="0"/>
              </a:rPr>
              <a:t>om geen honger te hebben.</a:t>
            </a:r>
          </a:p>
        </p:txBody>
      </p:sp>
      <p:sp>
        <p:nvSpPr>
          <p:cNvPr id="2" name="TextBox 1">
            <a:extLst>
              <a:ext uri="{FF2B5EF4-FFF2-40B4-BE49-F238E27FC236}">
                <a16:creationId xmlns:a16="http://schemas.microsoft.com/office/drawing/2014/main" id="{F6D50B3D-7FE4-1A2A-444D-35373AAB3D17}"/>
              </a:ext>
            </a:extLst>
          </p:cNvPr>
          <p:cNvSpPr txBox="1"/>
          <p:nvPr/>
        </p:nvSpPr>
        <p:spPr>
          <a:xfrm>
            <a:off x="1573618" y="1882058"/>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A</a:t>
            </a:r>
          </a:p>
        </p:txBody>
      </p:sp>
      <p:sp>
        <p:nvSpPr>
          <p:cNvPr id="3" name="TextBox 2">
            <a:extLst>
              <a:ext uri="{FF2B5EF4-FFF2-40B4-BE49-F238E27FC236}">
                <a16:creationId xmlns:a16="http://schemas.microsoft.com/office/drawing/2014/main" id="{B3800087-C156-F646-A0F2-EA2E6C56EA7D}"/>
              </a:ext>
            </a:extLst>
          </p:cNvPr>
          <p:cNvSpPr txBox="1"/>
          <p:nvPr/>
        </p:nvSpPr>
        <p:spPr>
          <a:xfrm>
            <a:off x="5704811" y="1871804"/>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B</a:t>
            </a:r>
          </a:p>
        </p:txBody>
      </p:sp>
      <p:pic>
        <p:nvPicPr>
          <p:cNvPr id="12" name="Picture 11">
            <a:extLst>
              <a:ext uri="{FF2B5EF4-FFF2-40B4-BE49-F238E27FC236}">
                <a16:creationId xmlns:a16="http://schemas.microsoft.com/office/drawing/2014/main" id="{A8F3535E-6365-7421-584F-EA60B362F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0696" y="1990597"/>
            <a:ext cx="2902099" cy="2463927"/>
          </a:xfrm>
          <a:prstGeom prst="rect">
            <a:avLst/>
          </a:prstGeom>
        </p:spPr>
      </p:pic>
      <p:pic>
        <p:nvPicPr>
          <p:cNvPr id="14" name="Picture 13">
            <a:extLst>
              <a:ext uri="{FF2B5EF4-FFF2-40B4-BE49-F238E27FC236}">
                <a16:creationId xmlns:a16="http://schemas.microsoft.com/office/drawing/2014/main" id="{593C46CE-E167-5B38-CB68-125E218B4C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983" y="1984187"/>
            <a:ext cx="2470337" cy="2470337"/>
          </a:xfrm>
          <a:prstGeom prst="rect">
            <a:avLst/>
          </a:prstGeom>
        </p:spPr>
      </p:pic>
    </p:spTree>
    <p:extLst>
      <p:ext uri="{BB962C8B-B14F-4D97-AF65-F5344CB8AC3E}">
        <p14:creationId xmlns:p14="http://schemas.microsoft.com/office/powerpoint/2010/main" val="402780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DB27-D9B3-482C-CD1D-CA5A0C7AFB9C}"/>
              </a:ext>
            </a:extLst>
          </p:cNvPr>
          <p:cNvSpPr>
            <a:spLocks noGrp="1"/>
          </p:cNvSpPr>
          <p:nvPr>
            <p:ph type="title"/>
          </p:nvPr>
        </p:nvSpPr>
        <p:spPr/>
        <p:txBody>
          <a:bodyPr>
            <a:normAutofit fontScale="90000"/>
          </a:bodyPr>
          <a:lstStyle/>
          <a:p>
            <a:r>
              <a:rPr lang="nl-NL" sz="4300" dirty="0">
                <a:solidFill>
                  <a:schemeClr val="accent2"/>
                </a:solidFill>
                <a:latin typeface="Helvetica"/>
                <a:cs typeface="Helvetica"/>
              </a:rPr>
              <a:t>Vervolgvragen voor discussie</a:t>
            </a:r>
          </a:p>
        </p:txBody>
      </p:sp>
      <p:sp>
        <p:nvSpPr>
          <p:cNvPr id="3" name="Content Placeholder 2">
            <a:extLst>
              <a:ext uri="{FF2B5EF4-FFF2-40B4-BE49-F238E27FC236}">
                <a16:creationId xmlns:a16="http://schemas.microsoft.com/office/drawing/2014/main" id="{FF2A473E-236C-99D6-E2EE-78103520C101}"/>
              </a:ext>
            </a:extLst>
          </p:cNvPr>
          <p:cNvSpPr>
            <a:spLocks noGrp="1"/>
          </p:cNvSpPr>
          <p:nvPr>
            <p:ph idx="1"/>
          </p:nvPr>
        </p:nvSpPr>
        <p:spPr/>
        <p:txBody>
          <a:bodyPr vert="horz" lIns="91440" tIns="45720" rIns="91440" bIns="45720" rtlCol="0" anchor="t">
            <a:normAutofit/>
          </a:bodyPr>
          <a:lstStyle/>
          <a:p>
            <a:pPr marL="0" indent="0">
              <a:buNone/>
            </a:pPr>
            <a:r>
              <a:rPr lang="en-US" dirty="0">
                <a:ea typeface="Calibri"/>
                <a:cs typeface="Calibri"/>
              </a:rPr>
              <a:t>      </a:t>
            </a:r>
          </a:p>
          <a:p>
            <a:pPr marL="914400" lvl="2" indent="0">
              <a:buNone/>
            </a:pPr>
            <a:r>
              <a:rPr lang="en-US" dirty="0">
                <a:ea typeface="Calibri"/>
                <a:cs typeface="Calibri"/>
              </a:rPr>
              <a:t> </a:t>
            </a:r>
          </a:p>
        </p:txBody>
      </p:sp>
      <p:pic>
        <p:nvPicPr>
          <p:cNvPr id="4" name="Picture 3" descr="A shopping cart full of groceries&#10;&#10;AI-generated content may be incorrect.">
            <a:extLst>
              <a:ext uri="{FF2B5EF4-FFF2-40B4-BE49-F238E27FC236}">
                <a16:creationId xmlns:a16="http://schemas.microsoft.com/office/drawing/2014/main" id="{8ABCFC6A-1ECD-0628-E203-1DA55E220777}"/>
              </a:ext>
            </a:extLst>
          </p:cNvPr>
          <p:cNvPicPr>
            <a:picLocks noChangeAspect="1"/>
          </p:cNvPicPr>
          <p:nvPr/>
        </p:nvPicPr>
        <p:blipFill>
          <a:blip r:embed="rId3"/>
          <a:stretch>
            <a:fillRect/>
          </a:stretch>
        </p:blipFill>
        <p:spPr>
          <a:xfrm>
            <a:off x="5808201" y="1506425"/>
            <a:ext cx="5760084" cy="3819367"/>
          </a:xfrm>
          <a:prstGeom prst="rect">
            <a:avLst/>
          </a:prstGeom>
        </p:spPr>
      </p:pic>
      <p:sp>
        <p:nvSpPr>
          <p:cNvPr id="7" name="Tijdelijke aanduiding voor inhoud 2">
            <a:extLst>
              <a:ext uri="{FF2B5EF4-FFF2-40B4-BE49-F238E27FC236}">
                <a16:creationId xmlns:a16="http://schemas.microsoft.com/office/drawing/2014/main" id="{80D7854E-2276-31C9-0135-933B07497CC0}"/>
              </a:ext>
            </a:extLst>
          </p:cNvPr>
          <p:cNvSpPr txBox="1">
            <a:spLocks/>
          </p:cNvSpPr>
          <p:nvPr/>
        </p:nvSpPr>
        <p:spPr>
          <a:xfrm>
            <a:off x="623715" y="1506425"/>
            <a:ext cx="3429487" cy="39932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Char char="•"/>
            </a:pPr>
            <a:r>
              <a:rPr lang="nl-NL" sz="2000" b="1" dirty="0">
                <a:latin typeface="Helvetica"/>
                <a:cs typeface="Helvetica"/>
              </a:rPr>
              <a:t>Wat zou je missen </a:t>
            </a:r>
            <a:r>
              <a:rPr lang="nl-NL" sz="2000" dirty="0">
                <a:latin typeface="Helvetica"/>
                <a:cs typeface="Helvetica"/>
              </a:rPr>
              <a:t>als je niet zelf kon kiezen wat er op tafel staat?</a:t>
            </a:r>
          </a:p>
          <a:p>
            <a:pPr>
              <a:lnSpc>
                <a:spcPct val="150000"/>
              </a:lnSpc>
              <a:buFont typeface="Arial" panose="020B0604020202020204" pitchFamily="34" charset="0"/>
              <a:buChar char="•"/>
            </a:pPr>
            <a:endParaRPr lang="nl-NL" sz="2000" dirty="0">
              <a:latin typeface="Helvetica"/>
              <a:cs typeface="Helvetica"/>
            </a:endParaRPr>
          </a:p>
          <a:p>
            <a:pPr>
              <a:lnSpc>
                <a:spcPct val="150000"/>
              </a:lnSpc>
              <a:buFont typeface="Arial" panose="020B0604020202020204" pitchFamily="34" charset="0"/>
              <a:buChar char="•"/>
            </a:pPr>
            <a:r>
              <a:rPr lang="nl-NL" sz="2000" b="1" dirty="0">
                <a:latin typeface="Helvetica"/>
                <a:cs typeface="Helvetica"/>
              </a:rPr>
              <a:t>Hoe zou jij je voelen </a:t>
            </a:r>
            <a:r>
              <a:rPr lang="nl-NL" sz="2000" dirty="0">
                <a:latin typeface="Helvetica"/>
                <a:cs typeface="Helvetica"/>
              </a:rPr>
              <a:t>als je afhankelijk bent van hulp voor voldoende eten?</a:t>
            </a:r>
          </a:p>
        </p:txBody>
      </p:sp>
    </p:spTree>
    <p:extLst>
      <p:ext uri="{BB962C8B-B14F-4D97-AF65-F5344CB8AC3E}">
        <p14:creationId xmlns:p14="http://schemas.microsoft.com/office/powerpoint/2010/main" val="229626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BB78-4B0A-8A3D-765C-4DB122C05F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110E3E-5C0C-D664-D8A0-ECB6ED22CB7E}"/>
              </a:ext>
            </a:extLst>
          </p:cNvPr>
          <p:cNvSpPr>
            <a:spLocks noGrp="1"/>
          </p:cNvSpPr>
          <p:nvPr>
            <p:ph type="title"/>
          </p:nvPr>
        </p:nvSpPr>
        <p:spPr>
          <a:xfrm>
            <a:off x="394138" y="322833"/>
            <a:ext cx="11403724" cy="662150"/>
          </a:xfrm>
        </p:spPr>
        <p:txBody>
          <a:bodyPr>
            <a:normAutofit fontScale="90000"/>
          </a:bodyPr>
          <a:lstStyle/>
          <a:p>
            <a:r>
              <a:rPr lang="nl-NL" dirty="0">
                <a:solidFill>
                  <a:schemeClr val="accent2"/>
                </a:solidFill>
                <a:latin typeface="Helvetica"/>
                <a:cs typeface="Helvetica"/>
              </a:rPr>
              <a:t>Dilemma 2</a:t>
            </a:r>
            <a:r>
              <a:rPr lang="nl-NL" b="0" dirty="0">
                <a:solidFill>
                  <a:schemeClr val="accent2"/>
                </a:solidFill>
                <a:latin typeface="Helvetica"/>
                <a:cs typeface="Helvetica"/>
              </a:rPr>
              <a:t> - Wat zou jij willen?</a:t>
            </a:r>
          </a:p>
        </p:txBody>
      </p:sp>
      <p:sp>
        <p:nvSpPr>
          <p:cNvPr id="3" name="Tijdelijke aanduiding voor inhoud 2">
            <a:extLst>
              <a:ext uri="{FF2B5EF4-FFF2-40B4-BE49-F238E27FC236}">
                <a16:creationId xmlns:a16="http://schemas.microsoft.com/office/drawing/2014/main" id="{633AB53D-323D-C2A8-5DC6-CC10F16EDD5A}"/>
              </a:ext>
            </a:extLst>
          </p:cNvPr>
          <p:cNvSpPr>
            <a:spLocks noGrp="1"/>
          </p:cNvSpPr>
          <p:nvPr>
            <p:ph idx="1"/>
          </p:nvPr>
        </p:nvSpPr>
        <p:spPr>
          <a:xfrm>
            <a:off x="2182790" y="4365669"/>
            <a:ext cx="3522021" cy="1871845"/>
          </a:xfrm>
        </p:spPr>
        <p:txBody>
          <a:bodyPr>
            <a:noAutofit/>
          </a:bodyPr>
          <a:lstStyle/>
          <a:p>
            <a:pPr marL="0" indent="0">
              <a:buNone/>
            </a:pPr>
            <a:r>
              <a:rPr lang="nl-NL" sz="2000" b="1" dirty="0">
                <a:latin typeface="Helvetica" panose="020B0604020202020204" pitchFamily="34" charset="0"/>
                <a:cs typeface="Helvetica" panose="020B0604020202020204" pitchFamily="34" charset="0"/>
              </a:rPr>
              <a:t>Belegde boterham </a:t>
            </a:r>
          </a:p>
          <a:p>
            <a:pPr marL="0" indent="0">
              <a:buNone/>
            </a:pPr>
            <a:r>
              <a:rPr lang="nl-NL" sz="2000" dirty="0">
                <a:latin typeface="Helvetica" panose="020B0604020202020204" pitchFamily="34" charset="0"/>
                <a:cs typeface="Helvetica" panose="020B0604020202020204" pitchFamily="34" charset="0"/>
              </a:rPr>
              <a:t>mee naar school </a:t>
            </a:r>
            <a:r>
              <a:rPr lang="nl-NL" sz="2000" b="1" dirty="0">
                <a:latin typeface="Helvetica" panose="020B0604020202020204" pitchFamily="34" charset="0"/>
                <a:cs typeface="Helvetica" panose="020B0604020202020204" pitchFamily="34" charset="0"/>
              </a:rPr>
              <a:t>als </a:t>
            </a:r>
          </a:p>
          <a:p>
            <a:pPr marL="0" indent="0">
              <a:buNone/>
            </a:pPr>
            <a:r>
              <a:rPr lang="nl-NL" sz="2000" b="1" dirty="0">
                <a:latin typeface="Helvetica" panose="020B0604020202020204" pitchFamily="34" charset="0"/>
                <a:cs typeface="Helvetica" panose="020B0604020202020204" pitchFamily="34" charset="0"/>
              </a:rPr>
              <a:t>lunch</a:t>
            </a:r>
            <a:r>
              <a:rPr lang="nl-NL" sz="2000" dirty="0">
                <a:latin typeface="Helvetica" panose="020B0604020202020204" pitchFamily="34" charset="0"/>
                <a:cs typeface="Helvetica" panose="020B0604020202020204" pitchFamily="34" charset="0"/>
              </a:rPr>
              <a:t>, maar niets </a:t>
            </a:r>
          </a:p>
          <a:p>
            <a:pPr marL="0" indent="0">
              <a:buNone/>
            </a:pPr>
            <a:r>
              <a:rPr lang="nl-NL" sz="2000" dirty="0">
                <a:latin typeface="Helvetica" panose="020B0604020202020204" pitchFamily="34" charset="0"/>
                <a:cs typeface="Helvetica" panose="020B0604020202020204" pitchFamily="34" charset="0"/>
              </a:rPr>
              <a:t>lekkers als je thuis komt.</a:t>
            </a:r>
          </a:p>
        </p:txBody>
      </p:sp>
      <p:sp>
        <p:nvSpPr>
          <p:cNvPr id="9" name="Tijdelijke aanduiding voor inhoud 2">
            <a:extLst>
              <a:ext uri="{FF2B5EF4-FFF2-40B4-BE49-F238E27FC236}">
                <a16:creationId xmlns:a16="http://schemas.microsoft.com/office/drawing/2014/main" id="{24D2727E-22DA-A08F-F60E-59577B8AAF5C}"/>
              </a:ext>
            </a:extLst>
          </p:cNvPr>
          <p:cNvSpPr txBox="1">
            <a:spLocks/>
          </p:cNvSpPr>
          <p:nvPr/>
        </p:nvSpPr>
        <p:spPr>
          <a:xfrm>
            <a:off x="6290398" y="4365669"/>
            <a:ext cx="4965431" cy="1360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b="1" dirty="0">
                <a:latin typeface="Helvetica" panose="020B0604020202020204" pitchFamily="34" charset="0"/>
                <a:cs typeface="Helvetica" panose="020B0604020202020204" pitchFamily="34" charset="0"/>
              </a:rPr>
              <a:t>Brood zonder beleg</a:t>
            </a:r>
            <a:r>
              <a:rPr lang="nl-NL" sz="2000" dirty="0">
                <a:latin typeface="Helvetica" panose="020B0604020202020204" pitchFamily="34" charset="0"/>
                <a:cs typeface="Helvetica" panose="020B0604020202020204" pitchFamily="34" charset="0"/>
              </a:rPr>
              <a:t>, maar wel </a:t>
            </a:r>
            <a:r>
              <a:rPr lang="nl-NL" sz="2000" b="1" dirty="0">
                <a:latin typeface="Helvetica" panose="020B0604020202020204" pitchFamily="34" charset="0"/>
                <a:cs typeface="Helvetica" panose="020B0604020202020204" pitchFamily="34" charset="0"/>
              </a:rPr>
              <a:t>iets </a:t>
            </a:r>
          </a:p>
          <a:p>
            <a:pPr marL="0" indent="0">
              <a:buNone/>
            </a:pPr>
            <a:r>
              <a:rPr lang="nl-NL" sz="2000" b="1" dirty="0">
                <a:latin typeface="Helvetica" panose="020B0604020202020204" pitchFamily="34" charset="0"/>
                <a:cs typeface="Helvetica" panose="020B0604020202020204" pitchFamily="34" charset="0"/>
              </a:rPr>
              <a:t>lekkers</a:t>
            </a:r>
            <a:r>
              <a:rPr lang="nl-NL" sz="2000" dirty="0">
                <a:latin typeface="Helvetica" panose="020B0604020202020204" pitchFamily="34" charset="0"/>
                <a:cs typeface="Helvetica" panose="020B0604020202020204" pitchFamily="34" charset="0"/>
              </a:rPr>
              <a:t> als je thuiskomt om uit te delen </a:t>
            </a:r>
          </a:p>
          <a:p>
            <a:pPr marL="0" indent="0">
              <a:buNone/>
            </a:pPr>
            <a:r>
              <a:rPr lang="nl-NL" sz="2000" dirty="0">
                <a:latin typeface="Helvetica" panose="020B0604020202020204" pitchFamily="34" charset="0"/>
                <a:cs typeface="Helvetica" panose="020B0604020202020204" pitchFamily="34" charset="0"/>
              </a:rPr>
              <a:t>aan vrienden.</a:t>
            </a:r>
          </a:p>
        </p:txBody>
      </p:sp>
      <p:pic>
        <p:nvPicPr>
          <p:cNvPr id="10" name="Afbeelding 9">
            <a:extLst>
              <a:ext uri="{FF2B5EF4-FFF2-40B4-BE49-F238E27FC236}">
                <a16:creationId xmlns:a16="http://schemas.microsoft.com/office/drawing/2014/main" id="{30460E74-60D7-B5F4-89C4-7BD6789351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878" y="1365835"/>
            <a:ext cx="2132192" cy="2841812"/>
          </a:xfrm>
          <a:prstGeom prst="rect">
            <a:avLst/>
          </a:prstGeom>
        </p:spPr>
      </p:pic>
      <p:sp>
        <p:nvSpPr>
          <p:cNvPr id="4" name="TextBox 3">
            <a:extLst>
              <a:ext uri="{FF2B5EF4-FFF2-40B4-BE49-F238E27FC236}">
                <a16:creationId xmlns:a16="http://schemas.microsoft.com/office/drawing/2014/main" id="{88F044E1-B3F4-9582-9925-E36ED697C8CE}"/>
              </a:ext>
            </a:extLst>
          </p:cNvPr>
          <p:cNvSpPr txBox="1"/>
          <p:nvPr/>
        </p:nvSpPr>
        <p:spPr>
          <a:xfrm>
            <a:off x="1573618" y="1239799"/>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A</a:t>
            </a:r>
          </a:p>
        </p:txBody>
      </p:sp>
      <p:sp>
        <p:nvSpPr>
          <p:cNvPr id="5" name="TextBox 4">
            <a:extLst>
              <a:ext uri="{FF2B5EF4-FFF2-40B4-BE49-F238E27FC236}">
                <a16:creationId xmlns:a16="http://schemas.microsoft.com/office/drawing/2014/main" id="{481CECB5-FC26-0A1C-9474-0EC04166ED9D}"/>
              </a:ext>
            </a:extLst>
          </p:cNvPr>
          <p:cNvSpPr txBox="1"/>
          <p:nvPr/>
        </p:nvSpPr>
        <p:spPr>
          <a:xfrm>
            <a:off x="5704811" y="1229545"/>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B</a:t>
            </a:r>
          </a:p>
        </p:txBody>
      </p:sp>
      <p:pic>
        <p:nvPicPr>
          <p:cNvPr id="7" name="Picture 6">
            <a:extLst>
              <a:ext uri="{FF2B5EF4-FFF2-40B4-BE49-F238E27FC236}">
                <a16:creationId xmlns:a16="http://schemas.microsoft.com/office/drawing/2014/main" id="{3426AA20-9220-453B-D3C7-28CC4AC0AEE8}"/>
              </a:ext>
            </a:extLst>
          </p:cNvPr>
          <p:cNvPicPr>
            <a:picLocks noChangeAspect="1"/>
          </p:cNvPicPr>
          <p:nvPr/>
        </p:nvPicPr>
        <p:blipFill>
          <a:blip r:embed="rId4"/>
          <a:stretch>
            <a:fillRect/>
          </a:stretch>
        </p:blipFill>
        <p:spPr>
          <a:xfrm>
            <a:off x="2247226" y="1239799"/>
            <a:ext cx="2540967" cy="2967848"/>
          </a:xfrm>
          <a:prstGeom prst="rect">
            <a:avLst/>
          </a:prstGeom>
        </p:spPr>
      </p:pic>
      <p:pic>
        <p:nvPicPr>
          <p:cNvPr id="12" name="Picture 11">
            <a:extLst>
              <a:ext uri="{FF2B5EF4-FFF2-40B4-BE49-F238E27FC236}">
                <a16:creationId xmlns:a16="http://schemas.microsoft.com/office/drawing/2014/main" id="{C8902D55-CAD2-70A3-48C8-1AD3F8680E63}"/>
              </a:ext>
            </a:extLst>
          </p:cNvPr>
          <p:cNvPicPr>
            <a:picLocks noChangeAspect="1"/>
          </p:cNvPicPr>
          <p:nvPr/>
        </p:nvPicPr>
        <p:blipFill>
          <a:blip r:embed="rId5"/>
          <a:stretch>
            <a:fillRect/>
          </a:stretch>
        </p:blipFill>
        <p:spPr>
          <a:xfrm>
            <a:off x="8677629" y="1272457"/>
            <a:ext cx="2317316" cy="2967848"/>
          </a:xfrm>
          <a:prstGeom prst="rect">
            <a:avLst/>
          </a:prstGeom>
        </p:spPr>
      </p:pic>
    </p:spTree>
    <p:extLst>
      <p:ext uri="{BB962C8B-B14F-4D97-AF65-F5344CB8AC3E}">
        <p14:creationId xmlns:p14="http://schemas.microsoft.com/office/powerpoint/2010/main" val="250614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FE37F-D269-F903-60A3-01AE13CA7C89}"/>
            </a:ext>
          </a:extLst>
        </p:cNvPr>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97F075A4-2FCC-E5CE-4218-D606D5D66E2E}"/>
              </a:ext>
            </a:extLst>
          </p:cNvPr>
          <p:cNvSpPr txBox="1">
            <a:spLocks/>
          </p:cNvSpPr>
          <p:nvPr/>
        </p:nvSpPr>
        <p:spPr>
          <a:xfrm>
            <a:off x="5829479" y="3106869"/>
            <a:ext cx="5154207" cy="13411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nl-NL" sz="2000" dirty="0">
                <a:latin typeface="Helvetica"/>
                <a:cs typeface="Helvetica"/>
              </a:rPr>
              <a:t>We proberen </a:t>
            </a:r>
            <a:r>
              <a:rPr lang="nl-NL" sz="2000" b="1" dirty="0">
                <a:latin typeface="Helvetica"/>
                <a:cs typeface="Helvetica"/>
              </a:rPr>
              <a:t>zoveel mogelijk gezond </a:t>
            </a:r>
            <a:r>
              <a:rPr lang="nl-NL" sz="2000" dirty="0">
                <a:latin typeface="Helvetica"/>
                <a:cs typeface="Helvetica"/>
              </a:rPr>
              <a:t>eten aan te bieden. Maar er mag natuurlijk ook wat koek, chips of chocolade bij zitten. </a:t>
            </a:r>
          </a:p>
          <a:p>
            <a:pPr marL="0" indent="0">
              <a:lnSpc>
                <a:spcPct val="150000"/>
              </a:lnSpc>
              <a:buNone/>
            </a:pPr>
            <a:r>
              <a:rPr lang="nl-NL" sz="2000" dirty="0">
                <a:latin typeface="Helvetica"/>
                <a:cs typeface="Helvetica"/>
              </a:rPr>
              <a:t>Net als maandverband, babyvoeding en luiers.</a:t>
            </a:r>
            <a:endParaRPr lang="nl-NL" sz="2000" dirty="0">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5ED4D51D-B050-C0F6-2000-5F97B0CD93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280" y="108627"/>
            <a:ext cx="3543377" cy="5996483"/>
          </a:xfrm>
          <a:prstGeom prst="rect">
            <a:avLst/>
          </a:prstGeom>
        </p:spPr>
      </p:pic>
    </p:spTree>
    <p:extLst>
      <p:ext uri="{BB962C8B-B14F-4D97-AF65-F5344CB8AC3E}">
        <p14:creationId xmlns:p14="http://schemas.microsoft.com/office/powerpoint/2010/main" val="185836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8571-F90D-919B-6681-20B7BE67A4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07554F-C8FA-40DE-1367-4E3A67184D5C}"/>
              </a:ext>
            </a:extLst>
          </p:cNvPr>
          <p:cNvSpPr>
            <a:spLocks noGrp="1"/>
          </p:cNvSpPr>
          <p:nvPr>
            <p:ph type="title"/>
          </p:nvPr>
        </p:nvSpPr>
        <p:spPr>
          <a:xfrm>
            <a:off x="394138" y="322833"/>
            <a:ext cx="11403724" cy="662150"/>
          </a:xfrm>
        </p:spPr>
        <p:txBody>
          <a:bodyPr>
            <a:normAutofit fontScale="90000"/>
          </a:bodyPr>
          <a:lstStyle/>
          <a:p>
            <a:r>
              <a:rPr lang="nl-NL" dirty="0">
                <a:solidFill>
                  <a:schemeClr val="accent2"/>
                </a:solidFill>
                <a:latin typeface="Helvetica"/>
                <a:cs typeface="Helvetica"/>
              </a:rPr>
              <a:t>Dilemma 3</a:t>
            </a:r>
            <a:r>
              <a:rPr lang="nl-NL" b="0" dirty="0">
                <a:solidFill>
                  <a:schemeClr val="accent2"/>
                </a:solidFill>
                <a:latin typeface="Helvetica"/>
                <a:cs typeface="Helvetica"/>
              </a:rPr>
              <a:t> - Wat zou jij doen?</a:t>
            </a:r>
          </a:p>
        </p:txBody>
      </p:sp>
      <p:sp>
        <p:nvSpPr>
          <p:cNvPr id="7" name="Tijdelijke aanduiding voor inhoud 2">
            <a:extLst>
              <a:ext uri="{FF2B5EF4-FFF2-40B4-BE49-F238E27FC236}">
                <a16:creationId xmlns:a16="http://schemas.microsoft.com/office/drawing/2014/main" id="{AA4E2880-5792-B9F6-258B-A55EB1CFDFB5}"/>
              </a:ext>
            </a:extLst>
          </p:cNvPr>
          <p:cNvSpPr txBox="1">
            <a:spLocks/>
          </p:cNvSpPr>
          <p:nvPr/>
        </p:nvSpPr>
        <p:spPr>
          <a:xfrm>
            <a:off x="2211126" y="3898924"/>
            <a:ext cx="2680447" cy="1776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000" dirty="0">
                <a:latin typeface="Helvetica" panose="020B0604020202020204" pitchFamily="34" charset="0"/>
                <a:cs typeface="Helvetica" panose="020B0604020202020204" pitchFamily="34" charset="0"/>
              </a:rPr>
              <a:t>Je geeft </a:t>
            </a:r>
            <a:r>
              <a:rPr lang="nl-NL" sz="2000" b="1" dirty="0">
                <a:latin typeface="Helvetica" panose="020B0604020202020204" pitchFamily="34" charset="0"/>
                <a:cs typeface="Helvetica" panose="020B0604020202020204" pitchFamily="34" charset="0"/>
              </a:rPr>
              <a:t>iedere </a:t>
            </a:r>
            <a:r>
              <a:rPr lang="nl-NL" sz="2000" dirty="0">
                <a:latin typeface="Helvetica" panose="020B0604020202020204" pitchFamily="34" charset="0"/>
                <a:cs typeface="Helvetica" panose="020B0604020202020204" pitchFamily="34" charset="0"/>
              </a:rPr>
              <a:t>hulpvrager </a:t>
            </a:r>
            <a:r>
              <a:rPr lang="nl-NL" sz="2000" b="1" dirty="0">
                <a:latin typeface="Helvetica" panose="020B0604020202020204" pitchFamily="34" charset="0"/>
                <a:cs typeface="Helvetica" panose="020B0604020202020204" pitchFamily="34" charset="0"/>
              </a:rPr>
              <a:t>een voedselpakket </a:t>
            </a:r>
            <a:r>
              <a:rPr lang="nl-NL" sz="2000" dirty="0">
                <a:latin typeface="Helvetica" panose="020B0604020202020204" pitchFamily="34" charset="0"/>
                <a:cs typeface="Helvetica" panose="020B0604020202020204" pitchFamily="34" charset="0"/>
              </a:rPr>
              <a:t>zonder te screenen of dat nodig is.</a:t>
            </a:r>
          </a:p>
        </p:txBody>
      </p:sp>
      <p:pic>
        <p:nvPicPr>
          <p:cNvPr id="12" name="Afbeelding 11">
            <a:extLst>
              <a:ext uri="{FF2B5EF4-FFF2-40B4-BE49-F238E27FC236}">
                <a16:creationId xmlns:a16="http://schemas.microsoft.com/office/drawing/2014/main" id="{563944D4-02D4-0B74-11FD-B4850D7CF8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1126" y="1402376"/>
            <a:ext cx="2591071" cy="2310372"/>
          </a:xfrm>
          <a:prstGeom prst="rect">
            <a:avLst/>
          </a:prstGeom>
        </p:spPr>
      </p:pic>
      <p:pic>
        <p:nvPicPr>
          <p:cNvPr id="13" name="Afbeelding 12">
            <a:extLst>
              <a:ext uri="{FF2B5EF4-FFF2-40B4-BE49-F238E27FC236}">
                <a16:creationId xmlns:a16="http://schemas.microsoft.com/office/drawing/2014/main" id="{B1B7A8BE-F771-4C81-75CD-4EE5E1F95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3919" y="1669435"/>
            <a:ext cx="2923874" cy="1776253"/>
          </a:xfrm>
          <a:prstGeom prst="rect">
            <a:avLst/>
          </a:prstGeom>
        </p:spPr>
      </p:pic>
      <p:sp>
        <p:nvSpPr>
          <p:cNvPr id="3" name="TextBox 2">
            <a:extLst>
              <a:ext uri="{FF2B5EF4-FFF2-40B4-BE49-F238E27FC236}">
                <a16:creationId xmlns:a16="http://schemas.microsoft.com/office/drawing/2014/main" id="{D467551F-6BF0-0ACF-2E0B-168E2A427022}"/>
              </a:ext>
            </a:extLst>
          </p:cNvPr>
          <p:cNvSpPr txBox="1"/>
          <p:nvPr/>
        </p:nvSpPr>
        <p:spPr>
          <a:xfrm>
            <a:off x="1573618" y="1631687"/>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A</a:t>
            </a:r>
          </a:p>
        </p:txBody>
      </p:sp>
      <p:sp>
        <p:nvSpPr>
          <p:cNvPr id="4" name="TextBox 3">
            <a:extLst>
              <a:ext uri="{FF2B5EF4-FFF2-40B4-BE49-F238E27FC236}">
                <a16:creationId xmlns:a16="http://schemas.microsoft.com/office/drawing/2014/main" id="{B352BCDB-431E-CA4F-2FB8-C88D5FEA1302}"/>
              </a:ext>
            </a:extLst>
          </p:cNvPr>
          <p:cNvSpPr txBox="1"/>
          <p:nvPr/>
        </p:nvSpPr>
        <p:spPr>
          <a:xfrm>
            <a:off x="5704811" y="1621433"/>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B</a:t>
            </a:r>
          </a:p>
        </p:txBody>
      </p:sp>
      <p:sp>
        <p:nvSpPr>
          <p:cNvPr id="5" name="Tijdelijke aanduiding voor inhoud 2">
            <a:extLst>
              <a:ext uri="{FF2B5EF4-FFF2-40B4-BE49-F238E27FC236}">
                <a16:creationId xmlns:a16="http://schemas.microsoft.com/office/drawing/2014/main" id="{ACA82849-1EE2-4ED2-229C-EF898C479E63}"/>
              </a:ext>
            </a:extLst>
          </p:cNvPr>
          <p:cNvSpPr txBox="1">
            <a:spLocks/>
          </p:cNvSpPr>
          <p:nvPr/>
        </p:nvSpPr>
        <p:spPr>
          <a:xfrm>
            <a:off x="6433919" y="3898924"/>
            <a:ext cx="3091081" cy="1776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000" dirty="0">
                <a:latin typeface="Helvetica" panose="020B0604020202020204" pitchFamily="34" charset="0"/>
                <a:cs typeface="Helvetica" panose="020B0604020202020204" pitchFamily="34" charset="0"/>
              </a:rPr>
              <a:t>Je geeft </a:t>
            </a:r>
            <a:r>
              <a:rPr lang="nl-NL" sz="2000" b="1" dirty="0">
                <a:latin typeface="Helvetica" panose="020B0604020202020204" pitchFamily="34" charset="0"/>
                <a:cs typeface="Helvetica" panose="020B0604020202020204" pitchFamily="34" charset="0"/>
              </a:rPr>
              <a:t>iedere </a:t>
            </a:r>
            <a:r>
              <a:rPr lang="nl-NL" sz="2000" dirty="0">
                <a:latin typeface="Helvetica" panose="020B0604020202020204" pitchFamily="34" charset="0"/>
                <a:cs typeface="Helvetica" panose="020B0604020202020204" pitchFamily="34" charset="0"/>
              </a:rPr>
              <a:t>hulpvrager </a:t>
            </a:r>
            <a:r>
              <a:rPr lang="nl-NL" sz="2000" b="1" dirty="0">
                <a:latin typeface="Helvetica" panose="020B0604020202020204" pitchFamily="34" charset="0"/>
                <a:cs typeface="Helvetica" panose="020B0604020202020204" pitchFamily="34" charset="0"/>
              </a:rPr>
              <a:t>alleen de eerste 4 weken </a:t>
            </a:r>
            <a:r>
              <a:rPr lang="nl-NL" sz="2000" dirty="0">
                <a:latin typeface="Helvetica" panose="020B0604020202020204" pitchFamily="34" charset="0"/>
                <a:cs typeface="Helvetica" panose="020B0604020202020204" pitchFamily="34" charset="0"/>
              </a:rPr>
              <a:t>een voedselpakket. Daarna kijk je samen of de klant kan blijven.</a:t>
            </a:r>
          </a:p>
        </p:txBody>
      </p:sp>
    </p:spTree>
    <p:extLst>
      <p:ext uri="{BB962C8B-B14F-4D97-AF65-F5344CB8AC3E}">
        <p14:creationId xmlns:p14="http://schemas.microsoft.com/office/powerpoint/2010/main" val="119409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8F8C-AE70-ABAF-1575-475DCAA3A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B2AAF-A677-5CED-D682-E0E22CE997BD}"/>
              </a:ext>
            </a:extLst>
          </p:cNvPr>
          <p:cNvSpPr>
            <a:spLocks noGrp="1"/>
          </p:cNvSpPr>
          <p:nvPr>
            <p:ph type="title"/>
          </p:nvPr>
        </p:nvSpPr>
        <p:spPr/>
        <p:txBody>
          <a:bodyPr>
            <a:normAutofit fontScale="90000"/>
          </a:bodyPr>
          <a:lstStyle/>
          <a:p>
            <a:r>
              <a:rPr lang="nl-NL" sz="4300">
                <a:solidFill>
                  <a:schemeClr val="accent2"/>
                </a:solidFill>
                <a:latin typeface="Helvetica"/>
                <a:cs typeface="Helvetica"/>
              </a:rPr>
              <a:t>Je bent welkom</a:t>
            </a:r>
            <a:endParaRPr lang="en-US"/>
          </a:p>
        </p:txBody>
      </p:sp>
      <p:sp>
        <p:nvSpPr>
          <p:cNvPr id="3" name="Content Placeholder 2">
            <a:extLst>
              <a:ext uri="{FF2B5EF4-FFF2-40B4-BE49-F238E27FC236}">
                <a16:creationId xmlns:a16="http://schemas.microsoft.com/office/drawing/2014/main" id="{682A3EAF-C90C-A4BE-D01D-CEA4A4D31C0A}"/>
              </a:ext>
            </a:extLst>
          </p:cNvPr>
          <p:cNvSpPr>
            <a:spLocks noGrp="1"/>
          </p:cNvSpPr>
          <p:nvPr>
            <p:ph idx="1"/>
          </p:nvPr>
        </p:nvSpPr>
        <p:spPr/>
        <p:txBody>
          <a:bodyPr vert="horz" lIns="91440" tIns="45720" rIns="91440" bIns="45720" rtlCol="0" anchor="t">
            <a:normAutofit/>
          </a:bodyPr>
          <a:lstStyle/>
          <a:p>
            <a:pPr marL="0" indent="0">
              <a:buNone/>
            </a:pPr>
            <a:r>
              <a:rPr lang="en-US" dirty="0">
                <a:ea typeface="Calibri"/>
                <a:cs typeface="Calibri"/>
              </a:rPr>
              <a:t>      </a:t>
            </a:r>
          </a:p>
          <a:p>
            <a:pPr marL="914400" lvl="2" indent="0">
              <a:buNone/>
            </a:pPr>
            <a:r>
              <a:rPr lang="en-US" dirty="0">
                <a:ea typeface="Calibri"/>
                <a:cs typeface="Calibri"/>
              </a:rPr>
              <a:t> </a:t>
            </a:r>
          </a:p>
        </p:txBody>
      </p:sp>
      <p:sp>
        <p:nvSpPr>
          <p:cNvPr id="7" name="Tijdelijke aanduiding voor inhoud 2">
            <a:extLst>
              <a:ext uri="{FF2B5EF4-FFF2-40B4-BE49-F238E27FC236}">
                <a16:creationId xmlns:a16="http://schemas.microsoft.com/office/drawing/2014/main" id="{F318EC6E-F4DC-EC96-1742-476B25C9991F}"/>
              </a:ext>
            </a:extLst>
          </p:cNvPr>
          <p:cNvSpPr txBox="1">
            <a:spLocks/>
          </p:cNvSpPr>
          <p:nvPr/>
        </p:nvSpPr>
        <p:spPr>
          <a:xfrm>
            <a:off x="579677" y="1717627"/>
            <a:ext cx="4045831" cy="12230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000" b="1" dirty="0">
                <a:latin typeface="Helvetica"/>
                <a:cs typeface="Helvetica"/>
              </a:rPr>
              <a:t>Eerst eten.</a:t>
            </a:r>
          </a:p>
          <a:p>
            <a:pPr marL="0" indent="0">
              <a:buNone/>
            </a:pPr>
            <a:r>
              <a:rPr lang="nl-NL" sz="3000" dirty="0">
                <a:latin typeface="Helvetica"/>
                <a:cs typeface="Helvetica"/>
              </a:rPr>
              <a:t>Dan pas screenen!</a:t>
            </a:r>
            <a:endParaRPr lang="nl-NL" sz="3000"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091DF9B-3643-3E00-4517-0374CE559DC5}"/>
              </a:ext>
            </a:extLst>
          </p:cNvPr>
          <p:cNvPicPr>
            <a:picLocks noChangeAspect="1"/>
          </p:cNvPicPr>
          <p:nvPr/>
        </p:nvPicPr>
        <p:blipFill>
          <a:blip r:embed="rId2"/>
          <a:stretch>
            <a:fillRect/>
          </a:stretch>
        </p:blipFill>
        <p:spPr>
          <a:xfrm>
            <a:off x="4958707" y="1153830"/>
            <a:ext cx="3451646" cy="4550339"/>
          </a:xfrm>
          <a:prstGeom prst="rect">
            <a:avLst/>
          </a:prstGeom>
        </p:spPr>
      </p:pic>
    </p:spTree>
    <p:extLst>
      <p:ext uri="{BB962C8B-B14F-4D97-AF65-F5344CB8AC3E}">
        <p14:creationId xmlns:p14="http://schemas.microsoft.com/office/powerpoint/2010/main" val="177947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26903A42-65A3-FD9E-6BB4-F8904F59501B}"/>
              </a:ext>
            </a:extLst>
          </p:cNvPr>
          <p:cNvSpPr>
            <a:spLocks noGrp="1"/>
          </p:cNvSpPr>
          <p:nvPr>
            <p:ph idx="1"/>
          </p:nvPr>
        </p:nvSpPr>
        <p:spPr>
          <a:xfrm>
            <a:off x="2185612" y="4028638"/>
            <a:ext cx="2799591" cy="1510925"/>
          </a:xfrm>
        </p:spPr>
        <p:txBody>
          <a:bodyPr vert="horz" lIns="91440" tIns="45720" rIns="91440" bIns="45720" rtlCol="0" anchor="t">
            <a:noAutofit/>
          </a:bodyPr>
          <a:lstStyle/>
          <a:p>
            <a:pPr marL="0" indent="0">
              <a:buNone/>
            </a:pPr>
            <a:r>
              <a:rPr lang="nl-NL" sz="2000" dirty="0">
                <a:latin typeface="Helvetica" panose="020B0604020202020204" pitchFamily="34" charset="0"/>
                <a:cs typeface="Helvetica" panose="020B0604020202020204" pitchFamily="34" charset="0"/>
              </a:rPr>
              <a:t>Alle producten die je in huis tegenkomt waarvan de THT-datum is verstreken </a:t>
            </a:r>
            <a:r>
              <a:rPr lang="nl-NL" sz="2000" b="1" dirty="0">
                <a:latin typeface="Helvetica" panose="020B0604020202020204" pitchFamily="34" charset="0"/>
                <a:cs typeface="Helvetica" panose="020B0604020202020204" pitchFamily="34" charset="0"/>
              </a:rPr>
              <a:t>gebruiken om te koken.</a:t>
            </a:r>
          </a:p>
        </p:txBody>
      </p:sp>
      <p:pic>
        <p:nvPicPr>
          <p:cNvPr id="6" name="Afbeelding 8" descr="Afbeelding met persoon, voedsel, Voedingsgroep, tafelgerei&#10;&#10;Automatisch gegenereerde beschrijving">
            <a:extLst>
              <a:ext uri="{FF2B5EF4-FFF2-40B4-BE49-F238E27FC236}">
                <a16:creationId xmlns:a16="http://schemas.microsoft.com/office/drawing/2014/main" id="{AD3A8FCC-F87B-112B-E878-983ED9FAAF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3808" y="2013097"/>
            <a:ext cx="2743200" cy="1933016"/>
          </a:xfrm>
          <a:prstGeom prst="rect">
            <a:avLst/>
          </a:prstGeom>
        </p:spPr>
      </p:pic>
      <p:grpSp>
        <p:nvGrpSpPr>
          <p:cNvPr id="11" name="Groep 10">
            <a:extLst>
              <a:ext uri="{FF2B5EF4-FFF2-40B4-BE49-F238E27FC236}">
                <a16:creationId xmlns:a16="http://schemas.microsoft.com/office/drawing/2014/main" id="{73DBBDB5-863D-0093-8BB9-CC26BC2112A9}"/>
              </a:ext>
            </a:extLst>
          </p:cNvPr>
          <p:cNvGrpSpPr/>
          <p:nvPr/>
        </p:nvGrpSpPr>
        <p:grpSpPr>
          <a:xfrm>
            <a:off x="6381216" y="1991829"/>
            <a:ext cx="2680447" cy="3335083"/>
            <a:chOff x="5945279" y="1428306"/>
            <a:chExt cx="2680447" cy="3314093"/>
          </a:xfrm>
        </p:grpSpPr>
        <p:sp>
          <p:nvSpPr>
            <p:cNvPr id="5" name="Tijdelijke aanduiding voor inhoud 2">
              <a:extLst>
                <a:ext uri="{FF2B5EF4-FFF2-40B4-BE49-F238E27FC236}">
                  <a16:creationId xmlns:a16="http://schemas.microsoft.com/office/drawing/2014/main" id="{144A2096-C001-3005-E76A-327C93F2BFD5}"/>
                </a:ext>
              </a:extLst>
            </p:cNvPr>
            <p:cNvSpPr txBox="1">
              <a:spLocks/>
            </p:cNvSpPr>
            <p:nvPr/>
          </p:nvSpPr>
          <p:spPr>
            <a:xfrm>
              <a:off x="5945279" y="3443847"/>
              <a:ext cx="2680447" cy="129855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0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dirty="0">
                  <a:latin typeface="Helvetica" panose="020B0604020202020204" pitchFamily="34" charset="0"/>
                  <a:cs typeface="Helvetica" panose="020B0604020202020204" pitchFamily="34" charset="0"/>
                </a:rPr>
                <a:t>Alle producten die je in huis tegenkomt waarvan de THT-datum is verstreken </a:t>
              </a:r>
              <a:r>
                <a:rPr lang="nl-NL" sz="2000" b="1" dirty="0">
                  <a:latin typeface="Helvetica" panose="020B0604020202020204" pitchFamily="34" charset="0"/>
                  <a:cs typeface="Helvetica" panose="020B0604020202020204" pitchFamily="34" charset="0"/>
                </a:rPr>
                <a:t>weggooien</a:t>
              </a:r>
              <a:r>
                <a:rPr lang="nl-NL" sz="2000" dirty="0">
                  <a:latin typeface="Helvetica" panose="020B0604020202020204" pitchFamily="34" charset="0"/>
                  <a:cs typeface="Helvetica" panose="020B0604020202020204" pitchFamily="34" charset="0"/>
                </a:rPr>
                <a:t>.</a:t>
              </a:r>
            </a:p>
          </p:txBody>
        </p:sp>
        <p:pic>
          <p:nvPicPr>
            <p:cNvPr id="7" name="Afbeelding 9" descr="Afbeelding met Plastic zak, afval, tas, plastic&#10;&#10;Automatisch gegenereerde beschrijving">
              <a:extLst>
                <a:ext uri="{FF2B5EF4-FFF2-40B4-BE49-F238E27FC236}">
                  <a16:creationId xmlns:a16="http://schemas.microsoft.com/office/drawing/2014/main" id="{77019D65-6F2F-8543-F9EB-836E889E89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40"/>
            <a:stretch/>
          </p:blipFill>
          <p:spPr>
            <a:xfrm>
              <a:off x="5989674" y="1428306"/>
              <a:ext cx="2636052" cy="1820109"/>
            </a:xfrm>
            <a:prstGeom prst="rect">
              <a:avLst/>
            </a:prstGeom>
          </p:spPr>
        </p:pic>
      </p:grpSp>
      <p:sp>
        <p:nvSpPr>
          <p:cNvPr id="10" name="Titel 1">
            <a:extLst>
              <a:ext uri="{FF2B5EF4-FFF2-40B4-BE49-F238E27FC236}">
                <a16:creationId xmlns:a16="http://schemas.microsoft.com/office/drawing/2014/main" id="{114272FE-C4C7-6DBB-75FC-691E137B1857}"/>
              </a:ext>
            </a:extLst>
          </p:cNvPr>
          <p:cNvSpPr>
            <a:spLocks noGrp="1"/>
          </p:cNvSpPr>
          <p:nvPr>
            <p:ph type="title"/>
          </p:nvPr>
        </p:nvSpPr>
        <p:spPr>
          <a:xfrm>
            <a:off x="394138" y="322833"/>
            <a:ext cx="11403724" cy="662150"/>
          </a:xfrm>
        </p:spPr>
        <p:txBody>
          <a:bodyPr>
            <a:normAutofit fontScale="90000"/>
          </a:bodyPr>
          <a:lstStyle/>
          <a:p>
            <a:r>
              <a:rPr lang="nl-NL" dirty="0">
                <a:solidFill>
                  <a:schemeClr val="accent2"/>
                </a:solidFill>
                <a:latin typeface="Helvetica"/>
                <a:cs typeface="Helvetica"/>
              </a:rPr>
              <a:t>Dilemma 4</a:t>
            </a:r>
            <a:r>
              <a:rPr lang="nl-NL" b="0" dirty="0">
                <a:solidFill>
                  <a:schemeClr val="accent2"/>
                </a:solidFill>
                <a:latin typeface="Helvetica"/>
                <a:cs typeface="Helvetica"/>
              </a:rPr>
              <a:t> - Wat zou jij doen?</a:t>
            </a:r>
          </a:p>
        </p:txBody>
      </p:sp>
      <p:sp>
        <p:nvSpPr>
          <p:cNvPr id="2" name="TextBox 1">
            <a:extLst>
              <a:ext uri="{FF2B5EF4-FFF2-40B4-BE49-F238E27FC236}">
                <a16:creationId xmlns:a16="http://schemas.microsoft.com/office/drawing/2014/main" id="{E9F340D1-B339-A1D0-896D-B76983C21E6D}"/>
              </a:ext>
            </a:extLst>
          </p:cNvPr>
          <p:cNvSpPr txBox="1"/>
          <p:nvPr/>
        </p:nvSpPr>
        <p:spPr>
          <a:xfrm>
            <a:off x="1573618" y="1882058"/>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A</a:t>
            </a:r>
          </a:p>
        </p:txBody>
      </p:sp>
      <p:sp>
        <p:nvSpPr>
          <p:cNvPr id="3" name="TextBox 2">
            <a:extLst>
              <a:ext uri="{FF2B5EF4-FFF2-40B4-BE49-F238E27FC236}">
                <a16:creationId xmlns:a16="http://schemas.microsoft.com/office/drawing/2014/main" id="{CCA3006C-361C-9DB9-2C71-756DFB2F35DC}"/>
              </a:ext>
            </a:extLst>
          </p:cNvPr>
          <p:cNvSpPr txBox="1"/>
          <p:nvPr/>
        </p:nvSpPr>
        <p:spPr>
          <a:xfrm>
            <a:off x="5704811" y="1871804"/>
            <a:ext cx="391189" cy="523220"/>
          </a:xfrm>
          <a:prstGeom prst="rect">
            <a:avLst/>
          </a:prstGeom>
          <a:noFill/>
        </p:spPr>
        <p:txBody>
          <a:bodyPr wrap="square" rtlCol="0">
            <a:spAutoFit/>
          </a:bodyPr>
          <a:lstStyle/>
          <a:p>
            <a:r>
              <a:rPr lang="nl-NL" sz="2800" b="1" dirty="0">
                <a:solidFill>
                  <a:schemeClr val="accent2"/>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418234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E8B5-5E4F-ECC7-6552-C633C7453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88EA4-985E-7E2A-466A-EA90A883B426}"/>
              </a:ext>
            </a:extLst>
          </p:cNvPr>
          <p:cNvSpPr>
            <a:spLocks noGrp="1"/>
          </p:cNvSpPr>
          <p:nvPr>
            <p:ph type="title"/>
          </p:nvPr>
        </p:nvSpPr>
        <p:spPr/>
        <p:txBody>
          <a:bodyPr>
            <a:normAutofit fontScale="90000"/>
          </a:bodyPr>
          <a:lstStyle/>
          <a:p>
            <a:r>
              <a:rPr lang="nl-NL" sz="4300" dirty="0">
                <a:solidFill>
                  <a:schemeClr val="accent2"/>
                </a:solidFill>
                <a:latin typeface="Helvetica"/>
                <a:cs typeface="Helvetica"/>
              </a:rPr>
              <a:t>THT </a:t>
            </a:r>
            <a:r>
              <a:rPr lang="nl-NL" sz="4300" b="0" dirty="0">
                <a:solidFill>
                  <a:schemeClr val="accent2"/>
                </a:solidFill>
                <a:latin typeface="Helvetica"/>
                <a:cs typeface="Helvetica"/>
              </a:rPr>
              <a:t>versus</a:t>
            </a:r>
            <a:r>
              <a:rPr lang="nl-NL" sz="4300" dirty="0">
                <a:solidFill>
                  <a:schemeClr val="accent2"/>
                </a:solidFill>
                <a:latin typeface="Helvetica"/>
                <a:cs typeface="Helvetica"/>
              </a:rPr>
              <a:t> TGT</a:t>
            </a:r>
          </a:p>
        </p:txBody>
      </p:sp>
      <p:sp>
        <p:nvSpPr>
          <p:cNvPr id="3" name="Content Placeholder 2">
            <a:extLst>
              <a:ext uri="{FF2B5EF4-FFF2-40B4-BE49-F238E27FC236}">
                <a16:creationId xmlns:a16="http://schemas.microsoft.com/office/drawing/2014/main" id="{CEB4175F-86E6-6117-E240-4681E2D8F78F}"/>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      </a:t>
            </a:r>
          </a:p>
          <a:p>
            <a:pPr marL="914400" lvl="2" indent="0">
              <a:buNone/>
            </a:pPr>
            <a:r>
              <a:rPr lang="en-US">
                <a:ea typeface="Calibri"/>
                <a:cs typeface="Calibri"/>
              </a:rPr>
              <a:t> </a:t>
            </a:r>
          </a:p>
        </p:txBody>
      </p:sp>
      <p:sp>
        <p:nvSpPr>
          <p:cNvPr id="7" name="Tijdelijke aanduiding voor inhoud 2">
            <a:extLst>
              <a:ext uri="{FF2B5EF4-FFF2-40B4-BE49-F238E27FC236}">
                <a16:creationId xmlns:a16="http://schemas.microsoft.com/office/drawing/2014/main" id="{45B3B492-6A3A-6EB1-FF42-D26417D80809}"/>
              </a:ext>
            </a:extLst>
          </p:cNvPr>
          <p:cNvSpPr txBox="1">
            <a:spLocks/>
          </p:cNvSpPr>
          <p:nvPr/>
        </p:nvSpPr>
        <p:spPr>
          <a:xfrm>
            <a:off x="399116" y="4448689"/>
            <a:ext cx="10616283" cy="8736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latin typeface="Helvetica"/>
                <a:cs typeface="Helvetica"/>
              </a:rPr>
              <a:t>THT</a:t>
            </a:r>
            <a:r>
              <a:rPr lang="nl-NL" sz="2000" dirty="0">
                <a:latin typeface="Helvetica"/>
                <a:cs typeface="Helvetica"/>
              </a:rPr>
              <a:t> = Ten minste Houdbaar Tot &gt; maar vaak nog prima te eten daarna.</a:t>
            </a:r>
            <a:endParaRPr lang="nl-NL" sz="2000" dirty="0">
              <a:latin typeface="Helvetica" panose="020B0604020202020204" pitchFamily="34" charset="0"/>
              <a:cs typeface="Helvetica" panose="020B0604020202020204" pitchFamily="34" charset="0"/>
            </a:endParaRPr>
          </a:p>
          <a:p>
            <a:pPr marL="0" indent="0">
              <a:buNone/>
            </a:pPr>
            <a:r>
              <a:rPr lang="nl-NL" sz="2000" b="1" dirty="0">
                <a:latin typeface="Helvetica"/>
                <a:cs typeface="Helvetica"/>
              </a:rPr>
              <a:t>TGT </a:t>
            </a:r>
            <a:r>
              <a:rPr lang="nl-NL" sz="2000" dirty="0">
                <a:latin typeface="Helvetica"/>
                <a:cs typeface="Helvetica"/>
              </a:rPr>
              <a:t>= Te Gebruiken Tot &gt;</a:t>
            </a:r>
            <a:r>
              <a:rPr lang="nl-NL" sz="2000" dirty="0">
                <a:solidFill>
                  <a:srgbClr val="000000"/>
                </a:solidFill>
                <a:latin typeface="Helvetica"/>
                <a:cs typeface="Helvetica"/>
              </a:rPr>
              <a:t> laatste dag waarop het nog veilig is om het product te eten.</a:t>
            </a:r>
            <a:endParaRPr lang="nl-NL" sz="2000" dirty="0">
              <a:solidFill>
                <a:srgbClr val="000000"/>
              </a:solidFill>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A12AC31C-10EC-89FF-F7EA-2A3447B870A9}"/>
              </a:ext>
            </a:extLst>
          </p:cNvPr>
          <p:cNvPicPr>
            <a:picLocks noChangeAspect="1"/>
          </p:cNvPicPr>
          <p:nvPr/>
        </p:nvPicPr>
        <p:blipFill>
          <a:blip r:embed="rId2"/>
          <a:stretch>
            <a:fillRect/>
          </a:stretch>
        </p:blipFill>
        <p:spPr>
          <a:xfrm>
            <a:off x="658394" y="1390470"/>
            <a:ext cx="3629025" cy="2495550"/>
          </a:xfrm>
          <a:prstGeom prst="rect">
            <a:avLst/>
          </a:prstGeom>
        </p:spPr>
      </p:pic>
      <p:pic>
        <p:nvPicPr>
          <p:cNvPr id="5" name="Picture 4" descr="A black and white arrow with a face and lips&#10;&#10;AI-generated content may be incorrect.">
            <a:extLst>
              <a:ext uri="{FF2B5EF4-FFF2-40B4-BE49-F238E27FC236}">
                <a16:creationId xmlns:a16="http://schemas.microsoft.com/office/drawing/2014/main" id="{AC29985B-227F-9CE8-55C2-15847D96D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5593" y="1054130"/>
            <a:ext cx="3494058" cy="2995703"/>
          </a:xfrm>
          <a:prstGeom prst="rect">
            <a:avLst/>
          </a:prstGeom>
        </p:spPr>
      </p:pic>
    </p:spTree>
    <p:extLst>
      <p:ext uri="{BB962C8B-B14F-4D97-AF65-F5344CB8AC3E}">
        <p14:creationId xmlns:p14="http://schemas.microsoft.com/office/powerpoint/2010/main" val="2977838495"/>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8D14C214DEB4396F43B58E4F2ED53" ma:contentTypeVersion="8" ma:contentTypeDescription="Create a new document." ma:contentTypeScope="" ma:versionID="8c503096c464bb4b2d57bd5e0fb07233">
  <xsd:schema xmlns:xsd="http://www.w3.org/2001/XMLSchema" xmlns:xs="http://www.w3.org/2001/XMLSchema" xmlns:p="http://schemas.microsoft.com/office/2006/metadata/properties" xmlns:ns2="9d9a6695-4ada-436f-9635-afe466caf305" targetNamespace="http://schemas.microsoft.com/office/2006/metadata/properties" ma:root="true" ma:fieldsID="69472a13987ecbc9e6aa9d2875ac0904" ns2:_="">
    <xsd:import namespace="9d9a6695-4ada-436f-9635-afe466caf3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a6695-4ada-436f-9635-afe466caf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1606C7-301C-4AB8-A30B-DC201B3526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787F1E2-6330-4353-828E-414596706CCD}">
  <ds:schemaRefs>
    <ds:schemaRef ds:uri="http://schemas.microsoft.com/sharepoint/v3/contenttype/forms"/>
  </ds:schemaRefs>
</ds:datastoreItem>
</file>

<file path=customXml/itemProps3.xml><?xml version="1.0" encoding="utf-8"?>
<ds:datastoreItem xmlns:ds="http://schemas.openxmlformats.org/officeDocument/2006/customXml" ds:itemID="{700B1A93-753F-4C30-B017-E5E70BFC0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9a6695-4ada-436f-9635-afe466caf3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TotalTime>
  <Words>372</Words>
  <Application>Microsoft Office PowerPoint</Application>
  <PresentationFormat>Widescreen</PresentationFormat>
  <Paragraphs>52</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vt:lpstr>
      <vt:lpstr>Helvetica</vt:lpstr>
      <vt:lpstr>Open Sans</vt:lpstr>
      <vt:lpstr>1_Kantoorthema</vt:lpstr>
      <vt:lpstr>PowerPoint Presentation</vt:lpstr>
      <vt:lpstr>PowerPoint Presentation</vt:lpstr>
      <vt:lpstr>Vervolgvragen voor discussie</vt:lpstr>
      <vt:lpstr>Dilemma 2 - Wat zou jij willen?</vt:lpstr>
      <vt:lpstr>PowerPoint Presentation</vt:lpstr>
      <vt:lpstr>Dilemma 3 - Wat zou jij doen?</vt:lpstr>
      <vt:lpstr>Je bent welkom</vt:lpstr>
      <vt:lpstr>Dilemma 4 - Wat zou jij doen?</vt:lpstr>
      <vt:lpstr>THT versus TGT</vt:lpstr>
      <vt:lpstr>Bedankt voor je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Van Gog</dc:creator>
  <cp:lastModifiedBy>Meijer, Léonie (SPLAK) - KLM</cp:lastModifiedBy>
  <cp:revision>11</cp:revision>
  <dcterms:created xsi:type="dcterms:W3CDTF">2025-04-09T13:52:51Z</dcterms:created>
  <dcterms:modified xsi:type="dcterms:W3CDTF">2025-06-06T09:23:00Z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0x0101000DE8D14C214DEB4396F43B58E4F2ED53</vt:lpwstr>
  </property>
</Properties>
</file>