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sldIdLst>
    <p:sldId id="365" r:id="rId5"/>
    <p:sldId id="370" r:id="rId6"/>
    <p:sldId id="368" r:id="rId7"/>
    <p:sldId id="367" r:id="rId8"/>
    <p:sldId id="369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C65B5E-58CB-4F1E-9E13-1741819025B5}" v="2" dt="2025-07-23T09:07:13.5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86133" autoAdjust="0"/>
  </p:normalViewPr>
  <p:slideViewPr>
    <p:cSldViewPr snapToGrid="0">
      <p:cViewPr varScale="1">
        <p:scale>
          <a:sx n="55" d="100"/>
          <a:sy n="55" d="100"/>
        </p:scale>
        <p:origin x="1056" y="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CF89EF-2D00-E447-A9E9-FF4DD0EE9E78}" type="datetimeFigureOut">
              <a:rPr lang="nl-NL" smtClean="0"/>
              <a:t>20-8-2025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C97857-83EE-7449-A1A3-657CA0EA82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4007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921D94-E7C0-7B5B-8D4D-DD27FDDC2C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0375504-BE0A-7804-1AB8-579575D7A4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306D9A5-F8C0-2D36-3E98-B027AEC8E6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0360BAA-CD12-5443-BD17-CDB30634C485}" type="datetimeFigureOut">
              <a:rPr lang="nl-NL" smtClean="0"/>
              <a:t>20-8-2025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8BC7C27-770E-C4A5-4F01-E42F3E4D0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F84D51E-3735-A472-3FF0-968F135FD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E9E0C4-4334-174B-A6B6-DE3F3F39C6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2398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B6B403-00EB-811F-B77E-A910E8711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3DAEB91-A28D-447F-9C80-8389C017FC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3A539A3-C2DA-A92E-1BCA-D75210FB1D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0360BAA-CD12-5443-BD17-CDB30634C485}" type="datetimeFigureOut">
              <a:rPr lang="nl-NL" smtClean="0"/>
              <a:t>20-8-2025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D6E7836-3BB7-67AE-0481-ABD0EE3DC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EC5E58F-B928-C9D7-11F1-090A5B8B3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E9E0C4-4334-174B-A6B6-DE3F3F39C6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2788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0709F037-BC84-618A-AA70-1BCC43127B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0AEEF0A-0A58-219A-8014-5617659BD3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769783B-4D02-2D67-223D-083F0B4239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0360BAA-CD12-5443-BD17-CDB30634C485}" type="datetimeFigureOut">
              <a:rPr lang="nl-NL" smtClean="0"/>
              <a:t>20-8-2025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3CE7AA9-18C1-447A-CB62-3FC2798BA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5BE23C8-293D-725D-BD5A-121512B06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E9E0C4-4334-174B-A6B6-DE3F3F39C6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436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D644B3-0B4D-6124-FA24-6657FD94D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7E74496-8CDA-1316-ADE8-5DA765D45E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8E9B35E-0A5E-48CD-0DCA-EF8A027A81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0360BAA-CD12-5443-BD17-CDB30634C485}" type="datetimeFigureOut">
              <a:rPr lang="nl-NL" smtClean="0"/>
              <a:t>20-8-2025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FC3D648-35A5-4795-EAD1-A14ED2A3C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BE544C0-1517-42FB-8ABF-3154BC957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E9E0C4-4334-174B-A6B6-DE3F3F39C6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9748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FAEF82-F1C8-02F6-DBED-B0324EDB3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D88F145-BB05-FE0E-7FB6-23E6E898BB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A93F9CF-9A93-2E36-374F-B050815F54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0360BAA-CD12-5443-BD17-CDB30634C485}" type="datetimeFigureOut">
              <a:rPr lang="nl-NL" smtClean="0"/>
              <a:t>20-8-2025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CF68EAF-B60F-F87B-0290-493803A35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5DB4466-20CD-88DA-56D2-01883AFE6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E9E0C4-4334-174B-A6B6-DE3F3F39C6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8245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101EDB-BADA-92F1-7DC4-D0626F4C2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8082EF1-23D2-93D6-337F-72C4F4D952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A37799C-793D-0E11-D9B3-DBD147E974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5845E4D-BDC8-F0A8-DFFA-B0F79A72D0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0360BAA-CD12-5443-BD17-CDB30634C485}" type="datetimeFigureOut">
              <a:rPr lang="nl-NL" smtClean="0"/>
              <a:t>20-8-2025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54D1167-655D-130D-227C-3D700CF92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4F55ABA-BDF8-0E25-F0CA-3B9D73387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E9E0C4-4334-174B-A6B6-DE3F3F39C6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4933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C9505A-65D0-C0F0-3738-8F8F4E94D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0057730-D5F7-7502-D1B4-7BA97A435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4FC94E1-1602-4B81-FB16-03C6565A78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FD0D6B32-F8BD-3AC4-2E33-6A319647D2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2D856101-7E21-4951-90FB-43A74C8264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5C1DB42-AD09-B63C-E03F-55DF0F788A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0360BAA-CD12-5443-BD17-CDB30634C485}" type="datetimeFigureOut">
              <a:rPr lang="nl-NL" smtClean="0"/>
              <a:t>20-8-2025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1A09F272-DEBC-B18A-AA6B-5951D58BF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9F809878-2B36-1670-1DBB-AA3CC5D41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E9E0C4-4334-174B-A6B6-DE3F3F39C6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5914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AE5E57-1787-CAC0-EAE8-0F15C56A9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1A355CA-B436-E4F8-4FA1-8028242289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0360BAA-CD12-5443-BD17-CDB30634C485}" type="datetimeFigureOut">
              <a:rPr lang="nl-NL" smtClean="0"/>
              <a:t>20-8-2025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662660E1-884E-58F2-D193-7D7E1A8EF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9582A9C-F431-27EA-0163-7DC894359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E9E0C4-4334-174B-A6B6-DE3F3F39C6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5479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6DF31C12-7F53-5BCD-ED4C-E3A843488F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0360BAA-CD12-5443-BD17-CDB30634C485}" type="datetimeFigureOut">
              <a:rPr lang="nl-NL" smtClean="0"/>
              <a:t>20-8-2025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89D2AC8B-9496-B9A1-A14A-ECE955431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A78FDB0-87B2-CAFE-0ED7-D671EF839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E9E0C4-4334-174B-A6B6-DE3F3F39C6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4740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AA14B9-0AE8-173F-6F76-7D1F038DC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9E25CFF-F821-DE01-453B-9DB012962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F313640-411E-F302-335E-641B5C93C6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33631D5-C90E-6158-EA95-740F4849F4E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0360BAA-CD12-5443-BD17-CDB30634C485}" type="datetimeFigureOut">
              <a:rPr lang="nl-NL" smtClean="0"/>
              <a:t>20-8-2025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6335311-E9C4-0D2D-80AD-92BF0630F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94FE58B-48D5-F785-6719-AE7A2CE1B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E9E0C4-4334-174B-A6B6-DE3F3F39C6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241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3638BB-CB4C-17E8-2D69-7BC099B0C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F3C6E4BF-BE2F-9EBB-6B9D-EE0DA78444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E0E3CC6-5C22-E465-026F-2F82557268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38FA82A-E489-D9FE-5EA7-E13FF379F3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0360BAA-CD12-5443-BD17-CDB30634C485}" type="datetimeFigureOut">
              <a:rPr lang="nl-NL" smtClean="0"/>
              <a:t>20-8-2025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68FBFC4-9BE0-32FF-B286-DE5907302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D272105-CFC6-AA83-F709-9D238A3EF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E9E0C4-4334-174B-A6B6-DE3F3F39C6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9831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72BD34C-1283-0DB0-6934-F3410DD2D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393" y="388884"/>
            <a:ext cx="11403724" cy="6621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E1FD129-078E-06C7-60B7-0D13F77ABE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9392" y="1229711"/>
            <a:ext cx="11403723" cy="4750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704F2894-B132-87A0-F887-3F818528780B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000" y="6306315"/>
            <a:ext cx="2190750" cy="457200"/>
          </a:xfrm>
          <a:prstGeom prst="rect">
            <a:avLst/>
          </a:prstGeom>
        </p:spPr>
      </p:pic>
      <p:cxnSp>
        <p:nvCxnSpPr>
          <p:cNvPr id="11" name="Rechte verbindingslijn 10">
            <a:extLst>
              <a:ext uri="{FF2B5EF4-FFF2-40B4-BE49-F238E27FC236}">
                <a16:creationId xmlns:a16="http://schemas.microsoft.com/office/drawing/2014/main" id="{EC199323-552B-06A8-2877-A0A1E0D1EF29}"/>
              </a:ext>
            </a:extLst>
          </p:cNvPr>
          <p:cNvCxnSpPr/>
          <p:nvPr userDrawn="1"/>
        </p:nvCxnSpPr>
        <p:spPr>
          <a:xfrm>
            <a:off x="399392" y="6190591"/>
            <a:ext cx="11403723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" name="Tekstvak 3">
            <a:extLst>
              <a:ext uri="{FF2B5EF4-FFF2-40B4-BE49-F238E27FC236}">
                <a16:creationId xmlns:a16="http://schemas.microsoft.com/office/drawing/2014/main" id="{BB92B557-D76F-D362-D0FA-D7F02E422A1A}"/>
              </a:ext>
            </a:extLst>
          </p:cNvPr>
          <p:cNvSpPr txBox="1"/>
          <p:nvPr userDrawn="1"/>
        </p:nvSpPr>
        <p:spPr>
          <a:xfrm>
            <a:off x="9028385" y="6327228"/>
            <a:ext cx="28693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200" b="1" i="1" dirty="0">
                <a:latin typeface="Cambria" panose="02040503050406030204" pitchFamily="18" charset="0"/>
              </a:rPr>
              <a:t>Oog voor voedsel  • Hart voor mensen</a:t>
            </a:r>
          </a:p>
        </p:txBody>
      </p:sp>
    </p:spTree>
    <p:extLst>
      <p:ext uri="{BB962C8B-B14F-4D97-AF65-F5344CB8AC3E}">
        <p14:creationId xmlns:p14="http://schemas.microsoft.com/office/powerpoint/2010/main" val="3747061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15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9A1DB2-D804-F6B0-E753-A9998AEF90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68F3FD9-BDC8-41B7-1FB7-40513E738CE1}"/>
              </a:ext>
            </a:extLst>
          </p:cNvPr>
          <p:cNvSpPr/>
          <p:nvPr/>
        </p:nvSpPr>
        <p:spPr>
          <a:xfrm>
            <a:off x="630274" y="1139179"/>
            <a:ext cx="11561726" cy="275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411D39-2C6D-48CC-689F-35DA26838909}"/>
              </a:ext>
            </a:extLst>
          </p:cNvPr>
          <p:cNvSpPr txBox="1"/>
          <p:nvPr/>
        </p:nvSpPr>
        <p:spPr>
          <a:xfrm>
            <a:off x="1009891" y="1289650"/>
            <a:ext cx="4013522" cy="33752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nl-NL" sz="1600" dirty="0">
                <a:latin typeface="Helvetica" panose="020B0604020202020204"/>
                <a:cs typeface="Helvetica" panose="020B0604020202020204"/>
              </a:rPr>
              <a:t>Een </a:t>
            </a:r>
            <a:r>
              <a:rPr lang="nl-NL" sz="1600" b="0" i="0" dirty="0">
                <a:solidFill>
                  <a:srgbClr val="3C3C3B"/>
                </a:solidFill>
                <a:effectLst/>
                <a:latin typeface="Roboto" panose="02000000000000000000" pitchFamily="2" charset="0"/>
              </a:rPr>
              <a:t>sponsorloop is leuk om te doen, makkelijk te organiseren en iedereen kan meedoen.</a:t>
            </a:r>
          </a:p>
          <a:p>
            <a:pPr>
              <a:lnSpc>
                <a:spcPct val="150000"/>
              </a:lnSpc>
            </a:pPr>
            <a:endParaRPr lang="nl-NL" sz="1600" dirty="0">
              <a:solidFill>
                <a:srgbClr val="3C3C3B"/>
              </a:solidFill>
              <a:latin typeface="Roboto" panose="020000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nl-NL" sz="1600" b="0" i="0" dirty="0">
                <a:solidFill>
                  <a:srgbClr val="3C3C3B"/>
                </a:solidFill>
                <a:effectLst/>
                <a:latin typeface="Roboto" panose="02000000000000000000" pitchFamily="2" charset="0"/>
              </a:rPr>
              <a:t>Deze materialen helpen je erbij. Maar je kunt ook zelf creatief zijn natuurlijk.</a:t>
            </a:r>
          </a:p>
          <a:p>
            <a:pPr>
              <a:lnSpc>
                <a:spcPct val="150000"/>
              </a:lnSpc>
            </a:pPr>
            <a:endParaRPr lang="nl-NL" sz="1600" b="0" i="0" dirty="0">
              <a:solidFill>
                <a:srgbClr val="3C3C3B"/>
              </a:solidFill>
              <a:effectLst/>
              <a:latin typeface="Roboto" panose="020000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nl-NL" sz="1600" b="0" i="0" dirty="0">
                <a:solidFill>
                  <a:srgbClr val="3C3C3B"/>
                </a:solidFill>
                <a:effectLst/>
                <a:latin typeface="Roboto" panose="02000000000000000000" pitchFamily="2" charset="0"/>
              </a:rPr>
              <a:t>Neem </a:t>
            </a:r>
            <a:r>
              <a:rPr lang="nl-NL" sz="1600" b="1" i="0" dirty="0">
                <a:solidFill>
                  <a:srgbClr val="3C3C3B"/>
                </a:solidFill>
                <a:effectLst/>
                <a:latin typeface="Roboto" panose="02000000000000000000" pitchFamily="2" charset="0"/>
              </a:rPr>
              <a:t>contact op met de Voedselbank bij jou in </a:t>
            </a:r>
            <a:r>
              <a:rPr lang="nl-NL" sz="1600" b="1" i="0">
                <a:solidFill>
                  <a:srgbClr val="3C3C3B"/>
                </a:solidFill>
                <a:effectLst/>
                <a:latin typeface="Roboto" panose="02000000000000000000" pitchFamily="2" charset="0"/>
              </a:rPr>
              <a:t>de buurt </a:t>
            </a:r>
            <a:r>
              <a:rPr lang="nl-NL" sz="1600" i="0">
                <a:solidFill>
                  <a:srgbClr val="3C3C3B"/>
                </a:solidFill>
                <a:effectLst/>
                <a:latin typeface="Roboto" panose="02000000000000000000" pitchFamily="2" charset="0"/>
              </a:rPr>
              <a:t>om </a:t>
            </a:r>
            <a:r>
              <a:rPr lang="nl-NL" sz="1600" i="0" dirty="0">
                <a:solidFill>
                  <a:srgbClr val="3C3C3B"/>
                </a:solidFill>
                <a:effectLst/>
                <a:latin typeface="Roboto" panose="02000000000000000000" pitchFamily="2" charset="0"/>
              </a:rPr>
              <a:t>het verder te regelen.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BC38C8-8C7E-70AF-EF2E-265025648021}"/>
              </a:ext>
            </a:extLst>
          </p:cNvPr>
          <p:cNvSpPr txBox="1"/>
          <p:nvPr/>
        </p:nvSpPr>
        <p:spPr>
          <a:xfrm>
            <a:off x="928868" y="367115"/>
            <a:ext cx="1106250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3200" dirty="0">
                <a:solidFill>
                  <a:srgbClr val="ED7D31"/>
                </a:solidFill>
                <a:latin typeface="Helvetica"/>
                <a:cs typeface="Helvetica"/>
              </a:rPr>
              <a:t>Sponsorloop</a:t>
            </a:r>
            <a:endParaRPr kumimoji="0" lang="nl-NL" sz="3200" b="1" i="0" u="none" strike="noStrike" kern="1200" cap="none" spc="0" normalizeH="0" baseline="0" noProof="0" dirty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Helvetica"/>
              <a:ea typeface="+mn-ea"/>
              <a:cs typeface="Helvetica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C26D1B7-4EB8-9004-D55C-9C25C4E639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6084" y="1139179"/>
            <a:ext cx="4524357" cy="276039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1350D21-ECAC-379E-8CA0-CF29BD7F2EAA}"/>
              </a:ext>
            </a:extLst>
          </p:cNvPr>
          <p:cNvSpPr txBox="1"/>
          <p:nvPr/>
        </p:nvSpPr>
        <p:spPr>
          <a:xfrm>
            <a:off x="6460120" y="5148069"/>
            <a:ext cx="53158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800" dirty="0">
                <a:solidFill>
                  <a:schemeClr val="accent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Vanaf vandaag ben jij onze </a:t>
            </a:r>
            <a:r>
              <a:rPr lang="nl-NL" sz="2800" b="1" dirty="0">
                <a:solidFill>
                  <a:schemeClr val="accent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beste boodschapper</a:t>
            </a:r>
            <a:r>
              <a:rPr lang="nl-NL" sz="2800" dirty="0">
                <a:solidFill>
                  <a:schemeClr val="accent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!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9A4390D-B6E3-5F84-C693-1B85A6164AA8}"/>
              </a:ext>
            </a:extLst>
          </p:cNvPr>
          <p:cNvSpPr/>
          <p:nvPr/>
        </p:nvSpPr>
        <p:spPr>
          <a:xfrm>
            <a:off x="5117521" y="1139179"/>
            <a:ext cx="2325002" cy="27603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/>
              <a:t>Wat heb je nodig?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nl-NL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nl-NL" b="1" dirty="0"/>
              <a:t>Sponsorformulier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nl-NL" b="1" dirty="0"/>
              <a:t>Stempelkaart</a:t>
            </a:r>
          </a:p>
        </p:txBody>
      </p:sp>
    </p:spTree>
    <p:extLst>
      <p:ext uri="{BB962C8B-B14F-4D97-AF65-F5344CB8AC3E}">
        <p14:creationId xmlns:p14="http://schemas.microsoft.com/office/powerpoint/2010/main" val="778556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D571BF-5A58-D61A-7959-DB8852404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4173AAD-9639-CF83-8C4B-9E895392BC37}"/>
              </a:ext>
            </a:extLst>
          </p:cNvPr>
          <p:cNvSpPr/>
          <p:nvPr/>
        </p:nvSpPr>
        <p:spPr>
          <a:xfrm>
            <a:off x="271036" y="1006140"/>
            <a:ext cx="6592751" cy="6917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4DA7D79-0364-DF90-BA91-D49353DE1547}"/>
              </a:ext>
            </a:extLst>
          </p:cNvPr>
          <p:cNvSpPr txBox="1"/>
          <p:nvPr/>
        </p:nvSpPr>
        <p:spPr>
          <a:xfrm>
            <a:off x="271034" y="271618"/>
            <a:ext cx="659275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3200" b="1" dirty="0">
                <a:solidFill>
                  <a:srgbClr val="ED7D31"/>
                </a:solidFill>
                <a:latin typeface="Helvetica"/>
                <a:cs typeface="Helvetica"/>
              </a:rPr>
              <a:t>De Voedselbank </a:t>
            </a:r>
            <a:r>
              <a:rPr lang="nl-NL" sz="3200" dirty="0">
                <a:solidFill>
                  <a:srgbClr val="ED7D31"/>
                </a:solidFill>
                <a:latin typeface="Helvetica"/>
                <a:cs typeface="Helvetica"/>
              </a:rPr>
              <a:t>- sponsorloop</a:t>
            </a:r>
            <a:endParaRPr kumimoji="0" lang="nl-NL" sz="3200" b="1" i="0" u="none" strike="noStrike" kern="1200" cap="none" spc="0" normalizeH="0" baseline="0" noProof="0" dirty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Helvetica"/>
              <a:ea typeface="+mn-ea"/>
              <a:cs typeface="Helvetica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4FE6329-9FCA-7352-D414-FC0E1A2D121C}"/>
              </a:ext>
            </a:extLst>
          </p:cNvPr>
          <p:cNvSpPr txBox="1"/>
          <p:nvPr/>
        </p:nvSpPr>
        <p:spPr>
          <a:xfrm>
            <a:off x="380480" y="1251384"/>
            <a:ext cx="5785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SPONSORFORMULIER VAN: …………………………………………….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7A774D6A-0BE8-6FC0-D479-20716C970DBE}"/>
              </a:ext>
            </a:extLst>
          </p:cNvPr>
          <p:cNvSpPr/>
          <p:nvPr/>
        </p:nvSpPr>
        <p:spPr>
          <a:xfrm>
            <a:off x="9070830" y="6296628"/>
            <a:ext cx="2920542" cy="41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accent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JE BENT EEN </a:t>
            </a:r>
            <a:r>
              <a:rPr lang="nl-NL" b="1" dirty="0">
                <a:solidFill>
                  <a:schemeClr val="accent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TOPPER</a:t>
            </a:r>
            <a:r>
              <a:rPr lang="nl-NL" dirty="0">
                <a:solidFill>
                  <a:schemeClr val="accent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1EC565-4C84-2337-7EB0-BB022DC7DEDD}"/>
              </a:ext>
            </a:extLst>
          </p:cNvPr>
          <p:cNvSpPr/>
          <p:nvPr/>
        </p:nvSpPr>
        <p:spPr>
          <a:xfrm>
            <a:off x="8208479" y="5340480"/>
            <a:ext cx="2569579" cy="6427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    Totaal BEDRAG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CAFF671-82F4-04EE-BFE0-9FF44D0B6A06}"/>
              </a:ext>
            </a:extLst>
          </p:cNvPr>
          <p:cNvSpPr/>
          <p:nvPr/>
        </p:nvSpPr>
        <p:spPr>
          <a:xfrm>
            <a:off x="10577878" y="5110614"/>
            <a:ext cx="1088020" cy="1030147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4CA5FF-5CFE-B720-42CD-133EC9D65BA5}"/>
              </a:ext>
            </a:extLst>
          </p:cNvPr>
          <p:cNvSpPr txBox="1"/>
          <p:nvPr/>
        </p:nvSpPr>
        <p:spPr>
          <a:xfrm>
            <a:off x="380480" y="1924160"/>
            <a:ext cx="485130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Naam sponsor		Bedrag per rondje</a:t>
            </a:r>
          </a:p>
          <a:p>
            <a:endParaRPr lang="nl-NL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nl-NL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_________________________	__________________ </a:t>
            </a:r>
          </a:p>
          <a:p>
            <a:endParaRPr lang="nl-NL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nl-NL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_________________________	__________________</a:t>
            </a:r>
          </a:p>
          <a:p>
            <a:endParaRPr lang="nl-NL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nl-NL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_________________________	__________________</a:t>
            </a:r>
          </a:p>
          <a:p>
            <a:endParaRPr lang="nl-NL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nl-NL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_________________________	__________________</a:t>
            </a:r>
          </a:p>
          <a:p>
            <a:endParaRPr lang="nl-NL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nl-NL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_________________________	__________________</a:t>
            </a:r>
          </a:p>
          <a:p>
            <a:endParaRPr lang="nl-NL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45" name="Graphic 44" descr="Euro with solid fill">
            <a:extLst>
              <a:ext uri="{FF2B5EF4-FFF2-40B4-BE49-F238E27FC236}">
                <a16:creationId xmlns:a16="http://schemas.microsoft.com/office/drawing/2014/main" id="{C2FD51DB-CB48-5B40-B3AC-B59AD5B243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03187" y="1867404"/>
            <a:ext cx="457200" cy="457200"/>
          </a:xfrm>
          <a:prstGeom prst="rect">
            <a:avLst/>
          </a:prstGeom>
        </p:spPr>
      </p:pic>
      <p:sp>
        <p:nvSpPr>
          <p:cNvPr id="60" name="TextBox 59">
            <a:extLst>
              <a:ext uri="{FF2B5EF4-FFF2-40B4-BE49-F238E27FC236}">
                <a16:creationId xmlns:a16="http://schemas.microsoft.com/office/drawing/2014/main" id="{8EDB8F2D-3FE0-2382-50F2-9F4420B177BE}"/>
              </a:ext>
            </a:extLst>
          </p:cNvPr>
          <p:cNvSpPr txBox="1"/>
          <p:nvPr/>
        </p:nvSpPr>
        <p:spPr>
          <a:xfrm>
            <a:off x="5926750" y="1922716"/>
            <a:ext cx="485130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Naam sponsor		Bedrag per rondje</a:t>
            </a:r>
          </a:p>
          <a:p>
            <a:endParaRPr lang="nl-NL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nl-NL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_________________________	__________________ </a:t>
            </a:r>
          </a:p>
          <a:p>
            <a:endParaRPr lang="nl-NL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nl-NL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_________________________	__________________</a:t>
            </a:r>
          </a:p>
          <a:p>
            <a:endParaRPr lang="nl-NL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nl-NL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_________________________	__________________</a:t>
            </a:r>
          </a:p>
          <a:p>
            <a:endParaRPr lang="nl-NL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nl-NL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_________________________	__________________</a:t>
            </a:r>
          </a:p>
          <a:p>
            <a:endParaRPr lang="nl-NL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nl-NL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_________________________	__________________</a:t>
            </a:r>
          </a:p>
          <a:p>
            <a:endParaRPr lang="nl-NL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61" name="Graphic 60" descr="Euro with solid fill">
            <a:extLst>
              <a:ext uri="{FF2B5EF4-FFF2-40B4-BE49-F238E27FC236}">
                <a16:creationId xmlns:a16="http://schemas.microsoft.com/office/drawing/2014/main" id="{7F324446-5DBA-C953-6B98-FDFE7CC398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49457" y="1865960"/>
            <a:ext cx="457200" cy="457200"/>
          </a:xfrm>
          <a:prstGeom prst="rect">
            <a:avLst/>
          </a:prstGeom>
        </p:spPr>
      </p:pic>
      <p:sp>
        <p:nvSpPr>
          <p:cNvPr id="62" name="Rectangle 61">
            <a:extLst>
              <a:ext uri="{FF2B5EF4-FFF2-40B4-BE49-F238E27FC236}">
                <a16:creationId xmlns:a16="http://schemas.microsoft.com/office/drawing/2014/main" id="{084F9229-ECC7-58DA-8D9F-F3ABDDBA8EB3}"/>
              </a:ext>
            </a:extLst>
          </p:cNvPr>
          <p:cNvSpPr/>
          <p:nvPr/>
        </p:nvSpPr>
        <p:spPr>
          <a:xfrm>
            <a:off x="4722471" y="5365555"/>
            <a:ext cx="2689283" cy="6427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Totaal AANTAL rondjes</a:t>
            </a: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F5BB6A14-8EEE-DCE1-25D5-A1ABF91A8A56}"/>
              </a:ext>
            </a:extLst>
          </p:cNvPr>
          <p:cNvSpPr/>
          <p:nvPr/>
        </p:nvSpPr>
        <p:spPr>
          <a:xfrm>
            <a:off x="7266107" y="5146799"/>
            <a:ext cx="1088020" cy="1030147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4" name="Graphic 63" descr="Euro with solid fill">
            <a:extLst>
              <a:ext uri="{FF2B5EF4-FFF2-40B4-BE49-F238E27FC236}">
                <a16:creationId xmlns:a16="http://schemas.microsoft.com/office/drawing/2014/main" id="{1000F1AA-F69C-D65F-65CF-9C973D6FDA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77878" y="5422162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561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AB19ED-A187-D97B-E1B2-90864C6308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A27FD3F-9B4B-D497-CCB7-234D0AFB071A}"/>
              </a:ext>
            </a:extLst>
          </p:cNvPr>
          <p:cNvSpPr/>
          <p:nvPr/>
        </p:nvSpPr>
        <p:spPr>
          <a:xfrm>
            <a:off x="271036" y="1006140"/>
            <a:ext cx="6592751" cy="6917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0FA1C72-BC47-2AD7-55DA-6391A12FD3D8}"/>
              </a:ext>
            </a:extLst>
          </p:cNvPr>
          <p:cNvSpPr txBox="1"/>
          <p:nvPr/>
        </p:nvSpPr>
        <p:spPr>
          <a:xfrm>
            <a:off x="271034" y="271618"/>
            <a:ext cx="659275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3200" b="1" dirty="0">
                <a:solidFill>
                  <a:srgbClr val="ED7D31"/>
                </a:solidFill>
                <a:latin typeface="Helvetica"/>
                <a:cs typeface="Helvetica"/>
              </a:rPr>
              <a:t>De Voedselbank </a:t>
            </a:r>
            <a:r>
              <a:rPr lang="nl-NL" sz="3200" dirty="0">
                <a:solidFill>
                  <a:srgbClr val="ED7D31"/>
                </a:solidFill>
                <a:latin typeface="Helvetica"/>
                <a:cs typeface="Helvetica"/>
              </a:rPr>
              <a:t>- sponsorloop</a:t>
            </a:r>
            <a:endParaRPr kumimoji="0" lang="nl-NL" sz="3200" b="1" i="0" u="none" strike="noStrike" kern="1200" cap="none" spc="0" normalizeH="0" baseline="0" noProof="0" dirty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Helvetica"/>
              <a:ea typeface="+mn-ea"/>
              <a:cs typeface="Helvetica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EE5B5E-0CD2-DC32-6B68-E4BE811881D6}"/>
              </a:ext>
            </a:extLst>
          </p:cNvPr>
          <p:cNvSpPr txBox="1"/>
          <p:nvPr/>
        </p:nvSpPr>
        <p:spPr>
          <a:xfrm>
            <a:off x="380480" y="1251384"/>
            <a:ext cx="5785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SPONSORFORMULIER VAN: …………………………………………….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E265281-D251-05E9-562F-3B18A3F61B80}"/>
              </a:ext>
            </a:extLst>
          </p:cNvPr>
          <p:cNvSpPr/>
          <p:nvPr/>
        </p:nvSpPr>
        <p:spPr>
          <a:xfrm>
            <a:off x="9070830" y="6296628"/>
            <a:ext cx="2920542" cy="41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accent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JE BENT EEN </a:t>
            </a:r>
            <a:r>
              <a:rPr lang="nl-NL" b="1" dirty="0">
                <a:solidFill>
                  <a:schemeClr val="accent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TOPPER</a:t>
            </a:r>
            <a:r>
              <a:rPr lang="nl-NL" dirty="0">
                <a:solidFill>
                  <a:schemeClr val="accent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F4A09CF-9BF3-D0B9-D7A4-7D5DAFAF8142}"/>
              </a:ext>
            </a:extLst>
          </p:cNvPr>
          <p:cNvSpPr/>
          <p:nvPr/>
        </p:nvSpPr>
        <p:spPr>
          <a:xfrm>
            <a:off x="8208479" y="5340480"/>
            <a:ext cx="2569579" cy="6427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    Totaal BEDRAG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706FEE6-36DE-1183-50BE-A200CC98B8F3}"/>
              </a:ext>
            </a:extLst>
          </p:cNvPr>
          <p:cNvSpPr/>
          <p:nvPr/>
        </p:nvSpPr>
        <p:spPr>
          <a:xfrm>
            <a:off x="10577878" y="5110614"/>
            <a:ext cx="1088020" cy="1030147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7236B2A-B194-9B27-4013-7E0A33214224}"/>
              </a:ext>
            </a:extLst>
          </p:cNvPr>
          <p:cNvSpPr txBox="1"/>
          <p:nvPr/>
        </p:nvSpPr>
        <p:spPr>
          <a:xfrm>
            <a:off x="380480" y="1924160"/>
            <a:ext cx="485130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Naam sponsor		Bedrag per rondje</a:t>
            </a:r>
          </a:p>
          <a:p>
            <a:endParaRPr lang="nl-NL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nl-NL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_________________________	__________________ </a:t>
            </a:r>
          </a:p>
          <a:p>
            <a:endParaRPr lang="nl-NL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nl-NL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_________________________	__________________</a:t>
            </a:r>
          </a:p>
          <a:p>
            <a:endParaRPr lang="nl-NL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nl-NL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_________________________	__________________</a:t>
            </a:r>
          </a:p>
          <a:p>
            <a:endParaRPr lang="nl-NL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nl-NL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_________________________	__________________</a:t>
            </a:r>
          </a:p>
          <a:p>
            <a:endParaRPr lang="nl-NL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nl-NL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_________________________	__________________</a:t>
            </a:r>
          </a:p>
          <a:p>
            <a:endParaRPr lang="nl-NL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45" name="Graphic 44" descr="Euro with solid fill">
            <a:extLst>
              <a:ext uri="{FF2B5EF4-FFF2-40B4-BE49-F238E27FC236}">
                <a16:creationId xmlns:a16="http://schemas.microsoft.com/office/drawing/2014/main" id="{FE6D8815-75EF-80D1-FCF1-6FBD19282F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03187" y="1867404"/>
            <a:ext cx="457200" cy="457200"/>
          </a:xfrm>
          <a:prstGeom prst="rect">
            <a:avLst/>
          </a:prstGeom>
        </p:spPr>
      </p:pic>
      <p:sp>
        <p:nvSpPr>
          <p:cNvPr id="60" name="TextBox 59">
            <a:extLst>
              <a:ext uri="{FF2B5EF4-FFF2-40B4-BE49-F238E27FC236}">
                <a16:creationId xmlns:a16="http://schemas.microsoft.com/office/drawing/2014/main" id="{273E381B-C509-33D0-F803-4B83E31AB610}"/>
              </a:ext>
            </a:extLst>
          </p:cNvPr>
          <p:cNvSpPr txBox="1"/>
          <p:nvPr/>
        </p:nvSpPr>
        <p:spPr>
          <a:xfrm>
            <a:off x="5926750" y="1922716"/>
            <a:ext cx="485130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Naam sponsor		Bedrag per rondje</a:t>
            </a:r>
          </a:p>
          <a:p>
            <a:endParaRPr lang="nl-NL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nl-NL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_________________________	__________________ </a:t>
            </a:r>
          </a:p>
          <a:p>
            <a:endParaRPr lang="nl-NL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nl-NL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_________________________	__________________</a:t>
            </a:r>
          </a:p>
          <a:p>
            <a:endParaRPr lang="nl-NL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nl-NL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_________________________	__________________</a:t>
            </a:r>
          </a:p>
          <a:p>
            <a:endParaRPr lang="nl-NL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nl-NL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_________________________	__________________</a:t>
            </a:r>
          </a:p>
          <a:p>
            <a:endParaRPr lang="nl-NL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nl-NL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_________________________	__________________</a:t>
            </a:r>
          </a:p>
          <a:p>
            <a:endParaRPr lang="nl-NL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61" name="Graphic 60" descr="Euro with solid fill">
            <a:extLst>
              <a:ext uri="{FF2B5EF4-FFF2-40B4-BE49-F238E27FC236}">
                <a16:creationId xmlns:a16="http://schemas.microsoft.com/office/drawing/2014/main" id="{59EC580B-B77D-937E-5ED9-027FFFCF22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49457" y="1865960"/>
            <a:ext cx="457200" cy="457200"/>
          </a:xfrm>
          <a:prstGeom prst="rect">
            <a:avLst/>
          </a:prstGeom>
        </p:spPr>
      </p:pic>
      <p:sp>
        <p:nvSpPr>
          <p:cNvPr id="62" name="Rectangle 61">
            <a:extLst>
              <a:ext uri="{FF2B5EF4-FFF2-40B4-BE49-F238E27FC236}">
                <a16:creationId xmlns:a16="http://schemas.microsoft.com/office/drawing/2014/main" id="{E7732AAC-B9E5-6932-D817-1337F5FC1C39}"/>
              </a:ext>
            </a:extLst>
          </p:cNvPr>
          <p:cNvSpPr/>
          <p:nvPr/>
        </p:nvSpPr>
        <p:spPr>
          <a:xfrm>
            <a:off x="4722471" y="5365555"/>
            <a:ext cx="2689283" cy="6427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Totaal AANTAL rondjes</a:t>
            </a: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2C7E60F8-7B87-83CB-3E5B-F3D5628497BE}"/>
              </a:ext>
            </a:extLst>
          </p:cNvPr>
          <p:cNvSpPr/>
          <p:nvPr/>
        </p:nvSpPr>
        <p:spPr>
          <a:xfrm>
            <a:off x="7266107" y="5146799"/>
            <a:ext cx="1088020" cy="1030147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4" name="Graphic 63" descr="Euro with solid fill">
            <a:extLst>
              <a:ext uri="{FF2B5EF4-FFF2-40B4-BE49-F238E27FC236}">
                <a16:creationId xmlns:a16="http://schemas.microsoft.com/office/drawing/2014/main" id="{10321E68-C2F0-387B-7FEC-07439E9741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77878" y="5422162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704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DF653C-5637-48E5-7A3B-6646DF445D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398FC40-F319-962E-FF72-2DFC1CB10D94}"/>
              </a:ext>
            </a:extLst>
          </p:cNvPr>
          <p:cNvSpPr/>
          <p:nvPr/>
        </p:nvSpPr>
        <p:spPr>
          <a:xfrm>
            <a:off x="953943" y="984898"/>
            <a:ext cx="5955721" cy="6917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185D22B-5FB2-6257-B5D7-ADCE33E8454E}"/>
              </a:ext>
            </a:extLst>
          </p:cNvPr>
          <p:cNvSpPr txBox="1"/>
          <p:nvPr/>
        </p:nvSpPr>
        <p:spPr>
          <a:xfrm>
            <a:off x="928868" y="367115"/>
            <a:ext cx="1106250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3200" b="1" dirty="0">
                <a:solidFill>
                  <a:srgbClr val="ED7D31"/>
                </a:solidFill>
                <a:latin typeface="Helvetica"/>
                <a:cs typeface="Helvetica"/>
              </a:rPr>
              <a:t>De Voedselbank </a:t>
            </a:r>
            <a:r>
              <a:rPr lang="nl-NL" sz="3200" dirty="0">
                <a:solidFill>
                  <a:srgbClr val="ED7D31"/>
                </a:solidFill>
                <a:latin typeface="Helvetica"/>
                <a:cs typeface="Helvetica"/>
              </a:rPr>
              <a:t>- sponsorloop</a:t>
            </a:r>
            <a:endParaRPr kumimoji="0" lang="nl-NL" sz="3200" b="1" i="0" u="none" strike="noStrike" kern="1200" cap="none" spc="0" normalizeH="0" baseline="0" noProof="0" dirty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Helvetica"/>
              <a:ea typeface="+mn-ea"/>
              <a:cs typeface="Helvetica"/>
            </a:endParaRP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id="{9D02CC28-0EDD-0763-2F33-7A89E73E4F3A}"/>
              </a:ext>
            </a:extLst>
          </p:cNvPr>
          <p:cNvSpPr/>
          <p:nvPr/>
        </p:nvSpPr>
        <p:spPr>
          <a:xfrm>
            <a:off x="976219" y="1893540"/>
            <a:ext cx="1513391" cy="1166150"/>
          </a:xfrm>
          <a:prstGeom prst="homePlat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6D0CD21-7C7E-0936-658D-39AE10B037F2}"/>
              </a:ext>
            </a:extLst>
          </p:cNvPr>
          <p:cNvSpPr txBox="1"/>
          <p:nvPr/>
        </p:nvSpPr>
        <p:spPr>
          <a:xfrm>
            <a:off x="1070112" y="1167332"/>
            <a:ext cx="5663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STEMPELKAART VAN: …………………………………………………….</a:t>
            </a:r>
          </a:p>
        </p:txBody>
      </p:sp>
      <p:sp>
        <p:nvSpPr>
          <p:cNvPr id="10" name="Arrow: Pentagon 9">
            <a:extLst>
              <a:ext uri="{FF2B5EF4-FFF2-40B4-BE49-F238E27FC236}">
                <a16:creationId xmlns:a16="http://schemas.microsoft.com/office/drawing/2014/main" id="{89F560DE-30AE-C336-124C-CBBAB2166C9E}"/>
              </a:ext>
            </a:extLst>
          </p:cNvPr>
          <p:cNvSpPr/>
          <p:nvPr/>
        </p:nvSpPr>
        <p:spPr>
          <a:xfrm>
            <a:off x="2534581" y="1901141"/>
            <a:ext cx="1513391" cy="1166150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655DD1E1-5217-A7E6-BF62-22F0CAA07A23}"/>
              </a:ext>
            </a:extLst>
          </p:cNvPr>
          <p:cNvSpPr/>
          <p:nvPr/>
        </p:nvSpPr>
        <p:spPr>
          <a:xfrm>
            <a:off x="4206576" y="1901141"/>
            <a:ext cx="1513391" cy="1166150"/>
          </a:xfrm>
          <a:prstGeom prst="homePlat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Arrow: Pentagon 12">
            <a:extLst>
              <a:ext uri="{FF2B5EF4-FFF2-40B4-BE49-F238E27FC236}">
                <a16:creationId xmlns:a16="http://schemas.microsoft.com/office/drawing/2014/main" id="{700128EF-130D-3E56-1B5F-5C760A32BDE3}"/>
              </a:ext>
            </a:extLst>
          </p:cNvPr>
          <p:cNvSpPr/>
          <p:nvPr/>
        </p:nvSpPr>
        <p:spPr>
          <a:xfrm>
            <a:off x="5878571" y="1901141"/>
            <a:ext cx="1513391" cy="1166150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Arrow: Pentagon 13">
            <a:extLst>
              <a:ext uri="{FF2B5EF4-FFF2-40B4-BE49-F238E27FC236}">
                <a16:creationId xmlns:a16="http://schemas.microsoft.com/office/drawing/2014/main" id="{E065B388-A0BF-DCF0-93AD-842EC80CE93F}"/>
              </a:ext>
            </a:extLst>
          </p:cNvPr>
          <p:cNvSpPr/>
          <p:nvPr/>
        </p:nvSpPr>
        <p:spPr>
          <a:xfrm>
            <a:off x="7550566" y="1901141"/>
            <a:ext cx="1513391" cy="1166150"/>
          </a:xfrm>
          <a:prstGeom prst="homePlat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Arrow: Pentagon 14">
            <a:extLst>
              <a:ext uri="{FF2B5EF4-FFF2-40B4-BE49-F238E27FC236}">
                <a16:creationId xmlns:a16="http://schemas.microsoft.com/office/drawing/2014/main" id="{800AA9D0-4A66-FA03-F14F-7196B96EA2BA}"/>
              </a:ext>
            </a:extLst>
          </p:cNvPr>
          <p:cNvSpPr/>
          <p:nvPr/>
        </p:nvSpPr>
        <p:spPr>
          <a:xfrm>
            <a:off x="953943" y="3222581"/>
            <a:ext cx="1513391" cy="1166150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Arrow: Pentagon 15">
            <a:extLst>
              <a:ext uri="{FF2B5EF4-FFF2-40B4-BE49-F238E27FC236}">
                <a16:creationId xmlns:a16="http://schemas.microsoft.com/office/drawing/2014/main" id="{71F9FA8F-2098-5982-B5E0-DD32A1D3EF36}"/>
              </a:ext>
            </a:extLst>
          </p:cNvPr>
          <p:cNvSpPr/>
          <p:nvPr/>
        </p:nvSpPr>
        <p:spPr>
          <a:xfrm>
            <a:off x="2559657" y="3222581"/>
            <a:ext cx="1513391" cy="1166150"/>
          </a:xfrm>
          <a:prstGeom prst="homePlat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Arrow: Pentagon 16">
            <a:extLst>
              <a:ext uri="{FF2B5EF4-FFF2-40B4-BE49-F238E27FC236}">
                <a16:creationId xmlns:a16="http://schemas.microsoft.com/office/drawing/2014/main" id="{3456282B-6036-7DA4-CA5D-F20622B042AF}"/>
              </a:ext>
            </a:extLst>
          </p:cNvPr>
          <p:cNvSpPr/>
          <p:nvPr/>
        </p:nvSpPr>
        <p:spPr>
          <a:xfrm>
            <a:off x="4231652" y="3222581"/>
            <a:ext cx="1513391" cy="1166150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Arrow: Pentagon 17">
            <a:extLst>
              <a:ext uri="{FF2B5EF4-FFF2-40B4-BE49-F238E27FC236}">
                <a16:creationId xmlns:a16="http://schemas.microsoft.com/office/drawing/2014/main" id="{61C93294-8DAD-5A09-D033-9DCEB148D65D}"/>
              </a:ext>
            </a:extLst>
          </p:cNvPr>
          <p:cNvSpPr/>
          <p:nvPr/>
        </p:nvSpPr>
        <p:spPr>
          <a:xfrm>
            <a:off x="5903647" y="3222581"/>
            <a:ext cx="1513391" cy="1166150"/>
          </a:xfrm>
          <a:prstGeom prst="homePlat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Arrow: Pentagon 18">
            <a:extLst>
              <a:ext uri="{FF2B5EF4-FFF2-40B4-BE49-F238E27FC236}">
                <a16:creationId xmlns:a16="http://schemas.microsoft.com/office/drawing/2014/main" id="{52892AF1-0090-AC31-0C77-BBC943FD3DE5}"/>
              </a:ext>
            </a:extLst>
          </p:cNvPr>
          <p:cNvSpPr/>
          <p:nvPr/>
        </p:nvSpPr>
        <p:spPr>
          <a:xfrm>
            <a:off x="7575642" y="3222581"/>
            <a:ext cx="1513391" cy="1166150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Arrow: Pentagon 19">
            <a:extLst>
              <a:ext uri="{FF2B5EF4-FFF2-40B4-BE49-F238E27FC236}">
                <a16:creationId xmlns:a16="http://schemas.microsoft.com/office/drawing/2014/main" id="{C1A40BCE-2989-0B2C-F40F-838CE91C299B}"/>
              </a:ext>
            </a:extLst>
          </p:cNvPr>
          <p:cNvSpPr/>
          <p:nvPr/>
        </p:nvSpPr>
        <p:spPr>
          <a:xfrm>
            <a:off x="967443" y="4625045"/>
            <a:ext cx="1513391" cy="1166150"/>
          </a:xfrm>
          <a:prstGeom prst="homePlat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Arrow: Pentagon 20">
            <a:extLst>
              <a:ext uri="{FF2B5EF4-FFF2-40B4-BE49-F238E27FC236}">
                <a16:creationId xmlns:a16="http://schemas.microsoft.com/office/drawing/2014/main" id="{30582CD5-EE34-B17C-8C2A-A3B700203578}"/>
              </a:ext>
            </a:extLst>
          </p:cNvPr>
          <p:cNvSpPr/>
          <p:nvPr/>
        </p:nvSpPr>
        <p:spPr>
          <a:xfrm>
            <a:off x="2573157" y="4625045"/>
            <a:ext cx="1513391" cy="1166150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Arrow: Pentagon 21">
            <a:extLst>
              <a:ext uri="{FF2B5EF4-FFF2-40B4-BE49-F238E27FC236}">
                <a16:creationId xmlns:a16="http://schemas.microsoft.com/office/drawing/2014/main" id="{7994E73F-A7CD-49B9-7F06-A2AC12516A73}"/>
              </a:ext>
            </a:extLst>
          </p:cNvPr>
          <p:cNvSpPr/>
          <p:nvPr/>
        </p:nvSpPr>
        <p:spPr>
          <a:xfrm>
            <a:off x="4245152" y="4625045"/>
            <a:ext cx="1513391" cy="1166150"/>
          </a:xfrm>
          <a:prstGeom prst="homePlat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Arrow: Pentagon 22">
            <a:extLst>
              <a:ext uri="{FF2B5EF4-FFF2-40B4-BE49-F238E27FC236}">
                <a16:creationId xmlns:a16="http://schemas.microsoft.com/office/drawing/2014/main" id="{E9B77CD4-65BD-9A70-8BBB-1EB72A62D6B2}"/>
              </a:ext>
            </a:extLst>
          </p:cNvPr>
          <p:cNvSpPr/>
          <p:nvPr/>
        </p:nvSpPr>
        <p:spPr>
          <a:xfrm>
            <a:off x="5917147" y="4625045"/>
            <a:ext cx="1513391" cy="1166150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Arrow: Pentagon 23">
            <a:extLst>
              <a:ext uri="{FF2B5EF4-FFF2-40B4-BE49-F238E27FC236}">
                <a16:creationId xmlns:a16="http://schemas.microsoft.com/office/drawing/2014/main" id="{78C27606-5DE8-F91F-8DAF-89457A5DBAF3}"/>
              </a:ext>
            </a:extLst>
          </p:cNvPr>
          <p:cNvSpPr/>
          <p:nvPr/>
        </p:nvSpPr>
        <p:spPr>
          <a:xfrm>
            <a:off x="9176752" y="1914053"/>
            <a:ext cx="1513391" cy="1166150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Arrow: Pentagon 24">
            <a:extLst>
              <a:ext uri="{FF2B5EF4-FFF2-40B4-BE49-F238E27FC236}">
                <a16:creationId xmlns:a16="http://schemas.microsoft.com/office/drawing/2014/main" id="{86620771-0F66-5457-2CE2-B0D279A294C4}"/>
              </a:ext>
            </a:extLst>
          </p:cNvPr>
          <p:cNvSpPr/>
          <p:nvPr/>
        </p:nvSpPr>
        <p:spPr>
          <a:xfrm>
            <a:off x="9188327" y="3252804"/>
            <a:ext cx="1513391" cy="1166150"/>
          </a:xfrm>
          <a:prstGeom prst="homePlat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366FB38-7AFE-AF0A-DB22-A45567074EA3}"/>
              </a:ext>
            </a:extLst>
          </p:cNvPr>
          <p:cNvSpPr txBox="1"/>
          <p:nvPr/>
        </p:nvSpPr>
        <p:spPr>
          <a:xfrm flipH="1">
            <a:off x="928868" y="1772976"/>
            <a:ext cx="4862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C04F281-1F5A-0674-F659-E89B6E729F06}"/>
              </a:ext>
            </a:extLst>
          </p:cNvPr>
          <p:cNvSpPr txBox="1"/>
          <p:nvPr/>
        </p:nvSpPr>
        <p:spPr>
          <a:xfrm flipH="1">
            <a:off x="2562346" y="1772978"/>
            <a:ext cx="6366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44FD47B-0120-292B-478E-D6696B7B0B30}"/>
              </a:ext>
            </a:extLst>
          </p:cNvPr>
          <p:cNvSpPr txBox="1"/>
          <p:nvPr/>
        </p:nvSpPr>
        <p:spPr>
          <a:xfrm flipH="1">
            <a:off x="4245152" y="1772977"/>
            <a:ext cx="8155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3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0E12674-ACD6-8632-20F9-B399899020AA}"/>
              </a:ext>
            </a:extLst>
          </p:cNvPr>
          <p:cNvSpPr txBox="1"/>
          <p:nvPr/>
        </p:nvSpPr>
        <p:spPr>
          <a:xfrm flipH="1">
            <a:off x="5968512" y="1805381"/>
            <a:ext cx="6366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4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B53D778-B443-1C72-F05E-1CF550182FF7}"/>
              </a:ext>
            </a:extLst>
          </p:cNvPr>
          <p:cNvSpPr txBox="1"/>
          <p:nvPr/>
        </p:nvSpPr>
        <p:spPr>
          <a:xfrm flipH="1">
            <a:off x="7512947" y="1805381"/>
            <a:ext cx="6366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5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9345C0A-3319-7BC3-5BEA-33B0FABCC34D}"/>
              </a:ext>
            </a:extLst>
          </p:cNvPr>
          <p:cNvSpPr txBox="1"/>
          <p:nvPr/>
        </p:nvSpPr>
        <p:spPr>
          <a:xfrm flipH="1">
            <a:off x="9184670" y="1772976"/>
            <a:ext cx="6366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6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49F3CA0-F0B9-A4B5-3E68-36F471B593CB}"/>
              </a:ext>
            </a:extLst>
          </p:cNvPr>
          <p:cNvSpPr txBox="1"/>
          <p:nvPr/>
        </p:nvSpPr>
        <p:spPr>
          <a:xfrm flipH="1">
            <a:off x="930801" y="3071271"/>
            <a:ext cx="4862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7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AAD53A6-B119-B4E8-79BA-6D5C53CD811B}"/>
              </a:ext>
            </a:extLst>
          </p:cNvPr>
          <p:cNvSpPr txBox="1"/>
          <p:nvPr/>
        </p:nvSpPr>
        <p:spPr>
          <a:xfrm flipH="1">
            <a:off x="2564279" y="3071273"/>
            <a:ext cx="6366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8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1B3D6C8-53BD-EC61-7B55-BE8E2E3CD144}"/>
              </a:ext>
            </a:extLst>
          </p:cNvPr>
          <p:cNvSpPr txBox="1"/>
          <p:nvPr/>
        </p:nvSpPr>
        <p:spPr>
          <a:xfrm flipH="1">
            <a:off x="4247085" y="3071272"/>
            <a:ext cx="8155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9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F4BBA1A-B300-208F-3A88-96CB5743568A}"/>
              </a:ext>
            </a:extLst>
          </p:cNvPr>
          <p:cNvSpPr txBox="1"/>
          <p:nvPr/>
        </p:nvSpPr>
        <p:spPr>
          <a:xfrm flipH="1">
            <a:off x="5970444" y="3103676"/>
            <a:ext cx="7633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10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FB53400-428F-C546-BBFC-4D51C528F272}"/>
              </a:ext>
            </a:extLst>
          </p:cNvPr>
          <p:cNvSpPr txBox="1"/>
          <p:nvPr/>
        </p:nvSpPr>
        <p:spPr>
          <a:xfrm flipH="1">
            <a:off x="7514880" y="3103676"/>
            <a:ext cx="6366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11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603B4B7-2FFD-AB67-F16A-A3F4A2043614}"/>
              </a:ext>
            </a:extLst>
          </p:cNvPr>
          <p:cNvSpPr txBox="1"/>
          <p:nvPr/>
        </p:nvSpPr>
        <p:spPr>
          <a:xfrm flipH="1">
            <a:off x="9186602" y="3071271"/>
            <a:ext cx="7493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12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D2F9F7B-7272-8717-4026-6A850C615020}"/>
              </a:ext>
            </a:extLst>
          </p:cNvPr>
          <p:cNvSpPr txBox="1"/>
          <p:nvPr/>
        </p:nvSpPr>
        <p:spPr>
          <a:xfrm flipH="1">
            <a:off x="930797" y="4448654"/>
            <a:ext cx="9375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13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C3646A2-3561-A799-A7AA-D774DFA192BE}"/>
              </a:ext>
            </a:extLst>
          </p:cNvPr>
          <p:cNvSpPr txBox="1"/>
          <p:nvPr/>
        </p:nvSpPr>
        <p:spPr>
          <a:xfrm flipH="1">
            <a:off x="2564275" y="4448656"/>
            <a:ext cx="9849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14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D180DE8-A741-A140-818E-A04CDC1CF6C4}"/>
              </a:ext>
            </a:extLst>
          </p:cNvPr>
          <p:cNvSpPr txBox="1"/>
          <p:nvPr/>
        </p:nvSpPr>
        <p:spPr>
          <a:xfrm flipH="1">
            <a:off x="4247082" y="4448655"/>
            <a:ext cx="8155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15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3059BA5-4AC1-82AF-63BB-DCD48D440687}"/>
              </a:ext>
            </a:extLst>
          </p:cNvPr>
          <p:cNvSpPr txBox="1"/>
          <p:nvPr/>
        </p:nvSpPr>
        <p:spPr>
          <a:xfrm flipH="1">
            <a:off x="5970441" y="4481059"/>
            <a:ext cx="7633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16</a:t>
            </a:r>
          </a:p>
        </p:txBody>
      </p:sp>
      <p:sp>
        <p:nvSpPr>
          <p:cNvPr id="47" name="Arrow: Pentagon 46">
            <a:extLst>
              <a:ext uri="{FF2B5EF4-FFF2-40B4-BE49-F238E27FC236}">
                <a16:creationId xmlns:a16="http://schemas.microsoft.com/office/drawing/2014/main" id="{9A251A31-0A05-0684-1101-3589332B4DB5}"/>
              </a:ext>
            </a:extLst>
          </p:cNvPr>
          <p:cNvSpPr/>
          <p:nvPr/>
        </p:nvSpPr>
        <p:spPr>
          <a:xfrm>
            <a:off x="7557439" y="4650120"/>
            <a:ext cx="1513391" cy="1166150"/>
          </a:xfrm>
          <a:prstGeom prst="homePlat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8" name="Arrow: Pentagon 47">
            <a:extLst>
              <a:ext uri="{FF2B5EF4-FFF2-40B4-BE49-F238E27FC236}">
                <a16:creationId xmlns:a16="http://schemas.microsoft.com/office/drawing/2014/main" id="{1399565F-2388-5E1C-0728-83A17548D862}"/>
              </a:ext>
            </a:extLst>
          </p:cNvPr>
          <p:cNvSpPr/>
          <p:nvPr/>
        </p:nvSpPr>
        <p:spPr>
          <a:xfrm>
            <a:off x="9229434" y="4650120"/>
            <a:ext cx="1513391" cy="1166150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FBEC2BF-4F05-8A0E-35EE-39FDEF155C50}"/>
              </a:ext>
            </a:extLst>
          </p:cNvPr>
          <p:cNvSpPr txBox="1"/>
          <p:nvPr/>
        </p:nvSpPr>
        <p:spPr>
          <a:xfrm flipH="1">
            <a:off x="7559369" y="4473730"/>
            <a:ext cx="8155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17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0F44E59-78F0-442E-582C-29B71AC6F4C4}"/>
              </a:ext>
            </a:extLst>
          </p:cNvPr>
          <p:cNvSpPr txBox="1"/>
          <p:nvPr/>
        </p:nvSpPr>
        <p:spPr>
          <a:xfrm flipH="1">
            <a:off x="9282728" y="4506134"/>
            <a:ext cx="7633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18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B40A9D68-1835-BCF6-3AA2-8E0BE161E373}"/>
              </a:ext>
            </a:extLst>
          </p:cNvPr>
          <p:cNvSpPr/>
          <p:nvPr/>
        </p:nvSpPr>
        <p:spPr>
          <a:xfrm>
            <a:off x="9070830" y="6296628"/>
            <a:ext cx="2920542" cy="41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accent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JE BENT EEN </a:t>
            </a:r>
            <a:r>
              <a:rPr lang="nl-NL" b="1" dirty="0">
                <a:solidFill>
                  <a:schemeClr val="accent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TOPPER</a:t>
            </a:r>
            <a:r>
              <a:rPr lang="nl-NL" dirty="0">
                <a:solidFill>
                  <a:schemeClr val="accent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!</a:t>
            </a: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B7599BDE-CE87-29CA-8941-B39B374261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3699" y="178574"/>
            <a:ext cx="2640728" cy="1516757"/>
          </a:xfrm>
          <a:prstGeom prst="rect">
            <a:avLst/>
          </a:prstGeom>
        </p:spPr>
      </p:pic>
      <p:sp>
        <p:nvSpPr>
          <p:cNvPr id="56" name="Speech Bubble: Oval 55">
            <a:extLst>
              <a:ext uri="{FF2B5EF4-FFF2-40B4-BE49-F238E27FC236}">
                <a16:creationId xmlns:a16="http://schemas.microsoft.com/office/drawing/2014/main" id="{09D3D553-1A6C-C99D-67C5-329D85C710A0}"/>
              </a:ext>
            </a:extLst>
          </p:cNvPr>
          <p:cNvSpPr/>
          <p:nvPr/>
        </p:nvSpPr>
        <p:spPr>
          <a:xfrm>
            <a:off x="10046127" y="178574"/>
            <a:ext cx="1702177" cy="913414"/>
          </a:xfrm>
          <a:prstGeom prst="wedgeEllipseCallout">
            <a:avLst>
              <a:gd name="adj1" fmla="val -88152"/>
              <a:gd name="adj2" fmla="val -851"/>
            </a:avLst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ZET </a:t>
            </a:r>
            <a:r>
              <a:rPr lang="nl-NL" b="1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‘M</a:t>
            </a:r>
            <a:r>
              <a:rPr lang="nl-NL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OP!</a:t>
            </a:r>
          </a:p>
        </p:txBody>
      </p:sp>
    </p:spTree>
    <p:extLst>
      <p:ext uri="{BB962C8B-B14F-4D97-AF65-F5344CB8AC3E}">
        <p14:creationId xmlns:p14="http://schemas.microsoft.com/office/powerpoint/2010/main" val="790934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DE33F6-14E5-19C6-280B-91A5DC318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75C14E2-C5EA-04FB-321C-D3C82CC7BA5E}"/>
              </a:ext>
            </a:extLst>
          </p:cNvPr>
          <p:cNvSpPr/>
          <p:nvPr/>
        </p:nvSpPr>
        <p:spPr>
          <a:xfrm>
            <a:off x="953943" y="984898"/>
            <a:ext cx="5955721" cy="6917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23D1703-5996-EB3F-0BDE-3032554BDEF4}"/>
              </a:ext>
            </a:extLst>
          </p:cNvPr>
          <p:cNvSpPr txBox="1"/>
          <p:nvPr/>
        </p:nvSpPr>
        <p:spPr>
          <a:xfrm>
            <a:off x="928868" y="367115"/>
            <a:ext cx="1106250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3200" b="1" dirty="0">
                <a:solidFill>
                  <a:srgbClr val="ED7D31"/>
                </a:solidFill>
                <a:latin typeface="Helvetica"/>
                <a:cs typeface="Helvetica"/>
              </a:rPr>
              <a:t>De Voedselbank </a:t>
            </a:r>
            <a:r>
              <a:rPr lang="nl-NL" sz="3200" dirty="0">
                <a:solidFill>
                  <a:srgbClr val="ED7D31"/>
                </a:solidFill>
                <a:latin typeface="Helvetica"/>
                <a:cs typeface="Helvetica"/>
              </a:rPr>
              <a:t>- sponsorloop</a:t>
            </a:r>
            <a:endParaRPr kumimoji="0" lang="nl-NL" sz="3200" b="1" i="0" u="none" strike="noStrike" kern="1200" cap="none" spc="0" normalizeH="0" baseline="0" noProof="0" dirty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Helvetica"/>
              <a:ea typeface="+mn-ea"/>
              <a:cs typeface="Helvetica"/>
            </a:endParaRP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id="{AB7DD909-4E7C-78D7-8FC2-7C5AFE3CF97E}"/>
              </a:ext>
            </a:extLst>
          </p:cNvPr>
          <p:cNvSpPr/>
          <p:nvPr/>
        </p:nvSpPr>
        <p:spPr>
          <a:xfrm>
            <a:off x="976219" y="1893540"/>
            <a:ext cx="1513391" cy="1166150"/>
          </a:xfrm>
          <a:prstGeom prst="homePlat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752992A-E4A5-0538-158E-E02FCD6196DC}"/>
              </a:ext>
            </a:extLst>
          </p:cNvPr>
          <p:cNvSpPr txBox="1"/>
          <p:nvPr/>
        </p:nvSpPr>
        <p:spPr>
          <a:xfrm>
            <a:off x="1070112" y="1167332"/>
            <a:ext cx="5663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STEMPELKAART VAN: …………………………………………………….</a:t>
            </a:r>
          </a:p>
        </p:txBody>
      </p:sp>
      <p:sp>
        <p:nvSpPr>
          <p:cNvPr id="10" name="Arrow: Pentagon 9">
            <a:extLst>
              <a:ext uri="{FF2B5EF4-FFF2-40B4-BE49-F238E27FC236}">
                <a16:creationId xmlns:a16="http://schemas.microsoft.com/office/drawing/2014/main" id="{D0514D23-0DCD-1E2C-058F-9C7D7AD339B5}"/>
              </a:ext>
            </a:extLst>
          </p:cNvPr>
          <p:cNvSpPr/>
          <p:nvPr/>
        </p:nvSpPr>
        <p:spPr>
          <a:xfrm>
            <a:off x="2534581" y="1901141"/>
            <a:ext cx="1513391" cy="1166150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E5051C83-4D9E-693E-DE8D-3B1A3704ACD0}"/>
              </a:ext>
            </a:extLst>
          </p:cNvPr>
          <p:cNvSpPr/>
          <p:nvPr/>
        </p:nvSpPr>
        <p:spPr>
          <a:xfrm>
            <a:off x="4206576" y="1901141"/>
            <a:ext cx="1513391" cy="1166150"/>
          </a:xfrm>
          <a:prstGeom prst="homePlat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Arrow: Pentagon 12">
            <a:extLst>
              <a:ext uri="{FF2B5EF4-FFF2-40B4-BE49-F238E27FC236}">
                <a16:creationId xmlns:a16="http://schemas.microsoft.com/office/drawing/2014/main" id="{86F09CC5-DDA9-3F84-CF39-EF855FA52DBE}"/>
              </a:ext>
            </a:extLst>
          </p:cNvPr>
          <p:cNvSpPr/>
          <p:nvPr/>
        </p:nvSpPr>
        <p:spPr>
          <a:xfrm>
            <a:off x="5878571" y="1901141"/>
            <a:ext cx="1513391" cy="1166150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Arrow: Pentagon 13">
            <a:extLst>
              <a:ext uri="{FF2B5EF4-FFF2-40B4-BE49-F238E27FC236}">
                <a16:creationId xmlns:a16="http://schemas.microsoft.com/office/drawing/2014/main" id="{03A14257-3AE8-0EC9-B80F-BD9598D433F9}"/>
              </a:ext>
            </a:extLst>
          </p:cNvPr>
          <p:cNvSpPr/>
          <p:nvPr/>
        </p:nvSpPr>
        <p:spPr>
          <a:xfrm>
            <a:off x="7550566" y="1901141"/>
            <a:ext cx="1513391" cy="1166150"/>
          </a:xfrm>
          <a:prstGeom prst="homePlat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Arrow: Pentagon 14">
            <a:extLst>
              <a:ext uri="{FF2B5EF4-FFF2-40B4-BE49-F238E27FC236}">
                <a16:creationId xmlns:a16="http://schemas.microsoft.com/office/drawing/2014/main" id="{9B0D1D65-9B14-4900-ACE8-2D8F05D0DD01}"/>
              </a:ext>
            </a:extLst>
          </p:cNvPr>
          <p:cNvSpPr/>
          <p:nvPr/>
        </p:nvSpPr>
        <p:spPr>
          <a:xfrm>
            <a:off x="953943" y="3222581"/>
            <a:ext cx="1513391" cy="1166150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Arrow: Pentagon 15">
            <a:extLst>
              <a:ext uri="{FF2B5EF4-FFF2-40B4-BE49-F238E27FC236}">
                <a16:creationId xmlns:a16="http://schemas.microsoft.com/office/drawing/2014/main" id="{B017D8EC-6FE7-23D4-1C86-48759F18DAFB}"/>
              </a:ext>
            </a:extLst>
          </p:cNvPr>
          <p:cNvSpPr/>
          <p:nvPr/>
        </p:nvSpPr>
        <p:spPr>
          <a:xfrm>
            <a:off x="2559657" y="3222581"/>
            <a:ext cx="1513391" cy="1166150"/>
          </a:xfrm>
          <a:prstGeom prst="homePlat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Arrow: Pentagon 16">
            <a:extLst>
              <a:ext uri="{FF2B5EF4-FFF2-40B4-BE49-F238E27FC236}">
                <a16:creationId xmlns:a16="http://schemas.microsoft.com/office/drawing/2014/main" id="{7B1F45BB-F552-1567-78B9-55B0DF3757B3}"/>
              </a:ext>
            </a:extLst>
          </p:cNvPr>
          <p:cNvSpPr/>
          <p:nvPr/>
        </p:nvSpPr>
        <p:spPr>
          <a:xfrm>
            <a:off x="4231652" y="3222581"/>
            <a:ext cx="1513391" cy="1166150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Arrow: Pentagon 17">
            <a:extLst>
              <a:ext uri="{FF2B5EF4-FFF2-40B4-BE49-F238E27FC236}">
                <a16:creationId xmlns:a16="http://schemas.microsoft.com/office/drawing/2014/main" id="{87012568-5A63-0203-AE22-721D1AC843C1}"/>
              </a:ext>
            </a:extLst>
          </p:cNvPr>
          <p:cNvSpPr/>
          <p:nvPr/>
        </p:nvSpPr>
        <p:spPr>
          <a:xfrm>
            <a:off x="5903647" y="3222581"/>
            <a:ext cx="1513391" cy="1166150"/>
          </a:xfrm>
          <a:prstGeom prst="homePlat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Arrow: Pentagon 18">
            <a:extLst>
              <a:ext uri="{FF2B5EF4-FFF2-40B4-BE49-F238E27FC236}">
                <a16:creationId xmlns:a16="http://schemas.microsoft.com/office/drawing/2014/main" id="{8302AF11-BD71-2CA6-E5A0-72587CEEEAB3}"/>
              </a:ext>
            </a:extLst>
          </p:cNvPr>
          <p:cNvSpPr/>
          <p:nvPr/>
        </p:nvSpPr>
        <p:spPr>
          <a:xfrm>
            <a:off x="7575642" y="3222581"/>
            <a:ext cx="1513391" cy="1166150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Arrow: Pentagon 19">
            <a:extLst>
              <a:ext uri="{FF2B5EF4-FFF2-40B4-BE49-F238E27FC236}">
                <a16:creationId xmlns:a16="http://schemas.microsoft.com/office/drawing/2014/main" id="{492114AA-59BE-E541-20F2-E520B11ED47C}"/>
              </a:ext>
            </a:extLst>
          </p:cNvPr>
          <p:cNvSpPr/>
          <p:nvPr/>
        </p:nvSpPr>
        <p:spPr>
          <a:xfrm>
            <a:off x="967443" y="4625045"/>
            <a:ext cx="1513391" cy="1166150"/>
          </a:xfrm>
          <a:prstGeom prst="homePlat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Arrow: Pentagon 20">
            <a:extLst>
              <a:ext uri="{FF2B5EF4-FFF2-40B4-BE49-F238E27FC236}">
                <a16:creationId xmlns:a16="http://schemas.microsoft.com/office/drawing/2014/main" id="{C4E1552A-FD1B-D1AA-892A-052E25AFD844}"/>
              </a:ext>
            </a:extLst>
          </p:cNvPr>
          <p:cNvSpPr/>
          <p:nvPr/>
        </p:nvSpPr>
        <p:spPr>
          <a:xfrm>
            <a:off x="2573157" y="4625045"/>
            <a:ext cx="1513391" cy="1166150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Arrow: Pentagon 21">
            <a:extLst>
              <a:ext uri="{FF2B5EF4-FFF2-40B4-BE49-F238E27FC236}">
                <a16:creationId xmlns:a16="http://schemas.microsoft.com/office/drawing/2014/main" id="{A863C5A9-45E8-AF40-6171-8CDBC2C296A8}"/>
              </a:ext>
            </a:extLst>
          </p:cNvPr>
          <p:cNvSpPr/>
          <p:nvPr/>
        </p:nvSpPr>
        <p:spPr>
          <a:xfrm>
            <a:off x="4245152" y="4625045"/>
            <a:ext cx="1513391" cy="1166150"/>
          </a:xfrm>
          <a:prstGeom prst="homePlat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Arrow: Pentagon 22">
            <a:extLst>
              <a:ext uri="{FF2B5EF4-FFF2-40B4-BE49-F238E27FC236}">
                <a16:creationId xmlns:a16="http://schemas.microsoft.com/office/drawing/2014/main" id="{D5D59997-14B5-CE6E-475E-8E6FC1D56225}"/>
              </a:ext>
            </a:extLst>
          </p:cNvPr>
          <p:cNvSpPr/>
          <p:nvPr/>
        </p:nvSpPr>
        <p:spPr>
          <a:xfrm>
            <a:off x="5917147" y="4625045"/>
            <a:ext cx="1513391" cy="1166150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Arrow: Pentagon 23">
            <a:extLst>
              <a:ext uri="{FF2B5EF4-FFF2-40B4-BE49-F238E27FC236}">
                <a16:creationId xmlns:a16="http://schemas.microsoft.com/office/drawing/2014/main" id="{867FBE4B-8E13-3E9D-9488-3A897AF54A8E}"/>
              </a:ext>
            </a:extLst>
          </p:cNvPr>
          <p:cNvSpPr/>
          <p:nvPr/>
        </p:nvSpPr>
        <p:spPr>
          <a:xfrm>
            <a:off x="9176752" y="1914053"/>
            <a:ext cx="1513391" cy="1166150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Arrow: Pentagon 24">
            <a:extLst>
              <a:ext uri="{FF2B5EF4-FFF2-40B4-BE49-F238E27FC236}">
                <a16:creationId xmlns:a16="http://schemas.microsoft.com/office/drawing/2014/main" id="{FFCDC18F-8B83-5B29-11BF-8BDA4B419249}"/>
              </a:ext>
            </a:extLst>
          </p:cNvPr>
          <p:cNvSpPr/>
          <p:nvPr/>
        </p:nvSpPr>
        <p:spPr>
          <a:xfrm>
            <a:off x="9188327" y="3252804"/>
            <a:ext cx="1513391" cy="1166150"/>
          </a:xfrm>
          <a:prstGeom prst="homePlat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79BEBFD-8BDA-26C2-513F-F24A492F649E}"/>
              </a:ext>
            </a:extLst>
          </p:cNvPr>
          <p:cNvSpPr txBox="1"/>
          <p:nvPr/>
        </p:nvSpPr>
        <p:spPr>
          <a:xfrm flipH="1">
            <a:off x="928868" y="1772976"/>
            <a:ext cx="7163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19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93527B8-5C4D-4BB1-D94C-0A1AAF26C772}"/>
              </a:ext>
            </a:extLst>
          </p:cNvPr>
          <p:cNvSpPr txBox="1"/>
          <p:nvPr/>
        </p:nvSpPr>
        <p:spPr>
          <a:xfrm flipH="1">
            <a:off x="2562345" y="1772978"/>
            <a:ext cx="8882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20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FD3BABE-224A-8AC9-EB66-D5B860734B4D}"/>
              </a:ext>
            </a:extLst>
          </p:cNvPr>
          <p:cNvSpPr txBox="1"/>
          <p:nvPr/>
        </p:nvSpPr>
        <p:spPr>
          <a:xfrm flipH="1">
            <a:off x="4245152" y="1772977"/>
            <a:ext cx="8155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21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EF4E363-08B7-C80C-E952-E492CD609E76}"/>
              </a:ext>
            </a:extLst>
          </p:cNvPr>
          <p:cNvSpPr txBox="1"/>
          <p:nvPr/>
        </p:nvSpPr>
        <p:spPr>
          <a:xfrm flipH="1">
            <a:off x="5968511" y="1805381"/>
            <a:ext cx="10551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22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4D40BB1-E760-E854-D5D6-8F4181C2A8E6}"/>
              </a:ext>
            </a:extLst>
          </p:cNvPr>
          <p:cNvSpPr txBox="1"/>
          <p:nvPr/>
        </p:nvSpPr>
        <p:spPr>
          <a:xfrm flipH="1">
            <a:off x="7512946" y="1805381"/>
            <a:ext cx="8619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23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A1B4783-F400-0E15-2A12-9968B621DCB7}"/>
              </a:ext>
            </a:extLst>
          </p:cNvPr>
          <p:cNvSpPr txBox="1"/>
          <p:nvPr/>
        </p:nvSpPr>
        <p:spPr>
          <a:xfrm flipH="1">
            <a:off x="9184669" y="1772976"/>
            <a:ext cx="839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24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D113B1B-55A5-BA7A-570C-D170DED6A764}"/>
              </a:ext>
            </a:extLst>
          </p:cNvPr>
          <p:cNvSpPr txBox="1"/>
          <p:nvPr/>
        </p:nvSpPr>
        <p:spPr>
          <a:xfrm flipH="1">
            <a:off x="930801" y="3071271"/>
            <a:ext cx="9309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25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A630BB4-6B1F-D3DB-85BC-9C0B1E885897}"/>
              </a:ext>
            </a:extLst>
          </p:cNvPr>
          <p:cNvSpPr txBox="1"/>
          <p:nvPr/>
        </p:nvSpPr>
        <p:spPr>
          <a:xfrm flipH="1">
            <a:off x="2564278" y="3071273"/>
            <a:ext cx="8863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26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2FF5AA1-200C-1940-2F67-1A179060CB69}"/>
              </a:ext>
            </a:extLst>
          </p:cNvPr>
          <p:cNvSpPr txBox="1"/>
          <p:nvPr/>
        </p:nvSpPr>
        <p:spPr>
          <a:xfrm flipH="1">
            <a:off x="4247085" y="3071272"/>
            <a:ext cx="8155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27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9AF7F00-F44D-53BB-48E3-81159C4D5DA2}"/>
              </a:ext>
            </a:extLst>
          </p:cNvPr>
          <p:cNvSpPr txBox="1"/>
          <p:nvPr/>
        </p:nvSpPr>
        <p:spPr>
          <a:xfrm flipH="1">
            <a:off x="5970443" y="3103676"/>
            <a:ext cx="10066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28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87FDF34-C9B5-13EB-2023-EB386003D405}"/>
              </a:ext>
            </a:extLst>
          </p:cNvPr>
          <p:cNvSpPr txBox="1"/>
          <p:nvPr/>
        </p:nvSpPr>
        <p:spPr>
          <a:xfrm flipH="1">
            <a:off x="7514879" y="3103676"/>
            <a:ext cx="8600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29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C90D4B0-1B2D-F5BD-ACBF-171D8BCFBE5B}"/>
              </a:ext>
            </a:extLst>
          </p:cNvPr>
          <p:cNvSpPr txBox="1"/>
          <p:nvPr/>
        </p:nvSpPr>
        <p:spPr>
          <a:xfrm flipH="1">
            <a:off x="9186601" y="3071271"/>
            <a:ext cx="10040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30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FFC2B78-AEB7-0289-9090-A2F8160C024B}"/>
              </a:ext>
            </a:extLst>
          </p:cNvPr>
          <p:cNvSpPr txBox="1"/>
          <p:nvPr/>
        </p:nvSpPr>
        <p:spPr>
          <a:xfrm flipH="1">
            <a:off x="930797" y="4448654"/>
            <a:ext cx="9375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31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476AC10-0016-5ABB-0FE3-4D5EE7CF8F4D}"/>
              </a:ext>
            </a:extLst>
          </p:cNvPr>
          <p:cNvSpPr txBox="1"/>
          <p:nvPr/>
        </p:nvSpPr>
        <p:spPr>
          <a:xfrm flipH="1">
            <a:off x="2564275" y="4448656"/>
            <a:ext cx="9849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32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3BCF93B-7069-A178-D749-795538F4C1C7}"/>
              </a:ext>
            </a:extLst>
          </p:cNvPr>
          <p:cNvSpPr txBox="1"/>
          <p:nvPr/>
        </p:nvSpPr>
        <p:spPr>
          <a:xfrm flipH="1">
            <a:off x="4247082" y="4448655"/>
            <a:ext cx="8155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33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E7D0825-5FF6-88F0-FFB2-B0FA1663F2F7}"/>
              </a:ext>
            </a:extLst>
          </p:cNvPr>
          <p:cNvSpPr txBox="1"/>
          <p:nvPr/>
        </p:nvSpPr>
        <p:spPr>
          <a:xfrm flipH="1">
            <a:off x="5970440" y="4481059"/>
            <a:ext cx="8155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34</a:t>
            </a:r>
          </a:p>
        </p:txBody>
      </p:sp>
      <p:sp>
        <p:nvSpPr>
          <p:cNvPr id="47" name="Arrow: Pentagon 46">
            <a:extLst>
              <a:ext uri="{FF2B5EF4-FFF2-40B4-BE49-F238E27FC236}">
                <a16:creationId xmlns:a16="http://schemas.microsoft.com/office/drawing/2014/main" id="{3F72053E-47C0-536B-6183-E55129F81B90}"/>
              </a:ext>
            </a:extLst>
          </p:cNvPr>
          <p:cNvSpPr/>
          <p:nvPr/>
        </p:nvSpPr>
        <p:spPr>
          <a:xfrm>
            <a:off x="7557439" y="4650120"/>
            <a:ext cx="1513391" cy="1166150"/>
          </a:xfrm>
          <a:prstGeom prst="homePlat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8" name="Arrow: Pentagon 47">
            <a:extLst>
              <a:ext uri="{FF2B5EF4-FFF2-40B4-BE49-F238E27FC236}">
                <a16:creationId xmlns:a16="http://schemas.microsoft.com/office/drawing/2014/main" id="{CEEA9209-3BAC-C803-1A58-53CA3A263C1D}"/>
              </a:ext>
            </a:extLst>
          </p:cNvPr>
          <p:cNvSpPr/>
          <p:nvPr/>
        </p:nvSpPr>
        <p:spPr>
          <a:xfrm>
            <a:off x="9229434" y="4650120"/>
            <a:ext cx="1513391" cy="1166150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F9A3DE4-CBA9-5683-9C22-2AE7CE4FC6DE}"/>
              </a:ext>
            </a:extLst>
          </p:cNvPr>
          <p:cNvSpPr txBox="1"/>
          <p:nvPr/>
        </p:nvSpPr>
        <p:spPr>
          <a:xfrm flipH="1">
            <a:off x="7559369" y="4473730"/>
            <a:ext cx="8155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35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BAC0645-EC2F-6EB2-D8BF-D13DFAD2423A}"/>
              </a:ext>
            </a:extLst>
          </p:cNvPr>
          <p:cNvSpPr txBox="1"/>
          <p:nvPr/>
        </p:nvSpPr>
        <p:spPr>
          <a:xfrm flipH="1">
            <a:off x="9282728" y="4506134"/>
            <a:ext cx="7633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>
                <a:latin typeface="Baguet Script" panose="020F0502020204030204" pitchFamily="2" charset="0"/>
                <a:ea typeface="Roboto" panose="02000000000000000000" pitchFamily="2" charset="0"/>
                <a:cs typeface="Roboto" panose="02000000000000000000" pitchFamily="2" charset="0"/>
              </a:rPr>
              <a:t>36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793582E0-DA06-B3DD-7D8F-0395F28C7201}"/>
              </a:ext>
            </a:extLst>
          </p:cNvPr>
          <p:cNvSpPr/>
          <p:nvPr/>
        </p:nvSpPr>
        <p:spPr>
          <a:xfrm>
            <a:off x="9070830" y="6296628"/>
            <a:ext cx="2920542" cy="41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accent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JE BENT EEN </a:t>
            </a:r>
            <a:r>
              <a:rPr lang="nl-NL" b="1" dirty="0">
                <a:solidFill>
                  <a:schemeClr val="accent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TOPPER</a:t>
            </a:r>
            <a:r>
              <a:rPr lang="nl-NL" dirty="0">
                <a:solidFill>
                  <a:schemeClr val="accent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!</a:t>
            </a: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BF57CE67-633B-0FE4-FE51-2D5A5359C2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3699" y="178574"/>
            <a:ext cx="2640728" cy="1516757"/>
          </a:xfrm>
          <a:prstGeom prst="rect">
            <a:avLst/>
          </a:prstGeom>
        </p:spPr>
      </p:pic>
      <p:sp>
        <p:nvSpPr>
          <p:cNvPr id="56" name="Speech Bubble: Oval 55">
            <a:extLst>
              <a:ext uri="{FF2B5EF4-FFF2-40B4-BE49-F238E27FC236}">
                <a16:creationId xmlns:a16="http://schemas.microsoft.com/office/drawing/2014/main" id="{B3EA39C4-0331-2179-B7F1-2E41A59DAE3C}"/>
              </a:ext>
            </a:extLst>
          </p:cNvPr>
          <p:cNvSpPr/>
          <p:nvPr/>
        </p:nvSpPr>
        <p:spPr>
          <a:xfrm>
            <a:off x="10046127" y="178574"/>
            <a:ext cx="1702177" cy="913414"/>
          </a:xfrm>
          <a:prstGeom prst="wedgeEllipseCallout">
            <a:avLst>
              <a:gd name="adj1" fmla="val -88152"/>
              <a:gd name="adj2" fmla="val -851"/>
            </a:avLst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ZET </a:t>
            </a:r>
            <a:r>
              <a:rPr lang="nl-NL" b="1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‘M</a:t>
            </a:r>
            <a:r>
              <a:rPr lang="nl-NL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OP!</a:t>
            </a:r>
          </a:p>
        </p:txBody>
      </p:sp>
    </p:spTree>
    <p:extLst>
      <p:ext uri="{BB962C8B-B14F-4D97-AF65-F5344CB8AC3E}">
        <p14:creationId xmlns:p14="http://schemas.microsoft.com/office/powerpoint/2010/main" val="41097813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a153177-3882-4834-8acd-c0ea3441c809">
      <Terms xmlns="http://schemas.microsoft.com/office/infopath/2007/PartnerControls"/>
    </lcf76f155ced4ddcb4097134ff3c332f>
    <TaxCatchAll xmlns="fb2bee70-04d9-4edd-b870-6e3e4e80558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6776EECB1A63241908EDC3222F429BD" ma:contentTypeVersion="13" ma:contentTypeDescription="Een nieuw document maken." ma:contentTypeScope="" ma:versionID="dd15b9dca62f2a819adb51ee53f15412">
  <xsd:schema xmlns:xsd="http://www.w3.org/2001/XMLSchema" xmlns:xs="http://www.w3.org/2001/XMLSchema" xmlns:p="http://schemas.microsoft.com/office/2006/metadata/properties" xmlns:ns2="ca153177-3882-4834-8acd-c0ea3441c809" xmlns:ns3="fb2bee70-04d9-4edd-b870-6e3e4e805582" targetNamespace="http://schemas.microsoft.com/office/2006/metadata/properties" ma:root="true" ma:fieldsID="60b729a2514feaaf9410cb1476f0365b" ns2:_="" ns3:_="">
    <xsd:import namespace="ca153177-3882-4834-8acd-c0ea3441c809"/>
    <xsd:import namespace="fb2bee70-04d9-4edd-b870-6e3e4e805582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153177-3882-4834-8acd-c0ea3441c809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Afbeeldingtags" ma:readOnly="false" ma:fieldId="{5cf76f15-5ced-4ddc-b409-7134ff3c332f}" ma:taxonomyMulti="true" ma:sspId="07b175a7-3558-4705-a554-3704c36904b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2bee70-04d9-4edd-b870-6e3e4e805582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f7972d43-a95a-499e-933a-1357a71b2df8}" ma:internalName="TaxCatchAll" ma:showField="CatchAllData" ma:web="fb2bee70-04d9-4edd-b870-6e3e4e8055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D2B3EE5-AD37-473F-ABE3-8DCDE33A5A09}">
  <ds:schemaRefs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9d9a6695-4ada-436f-9635-afe466caf305"/>
    <ds:schemaRef ds:uri="http://www.w3.org/XML/1998/namespace"/>
    <ds:schemaRef ds:uri="ca153177-3882-4834-8acd-c0ea3441c809"/>
    <ds:schemaRef ds:uri="fb2bee70-04d9-4edd-b870-6e3e4e805582"/>
  </ds:schemaRefs>
</ds:datastoreItem>
</file>

<file path=customXml/itemProps2.xml><?xml version="1.0" encoding="utf-8"?>
<ds:datastoreItem xmlns:ds="http://schemas.openxmlformats.org/officeDocument/2006/customXml" ds:itemID="{08A1FB99-BF89-40F2-BBDC-A48214227A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a153177-3882-4834-8acd-c0ea3441c809"/>
    <ds:schemaRef ds:uri="fb2bee70-04d9-4edd-b870-6e3e4e80558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98F76E6-96E8-4469-9B14-2A7C703324C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1720</TotalTime>
  <Words>262</Words>
  <Application>Microsoft Office PowerPoint</Application>
  <PresentationFormat>Breedbeeld</PresentationFormat>
  <Paragraphs>109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Walter Luykenaar</dc:creator>
  <cp:lastModifiedBy>Meijer, Léonie (SPLAK) - KLM</cp:lastModifiedBy>
  <cp:revision>51</cp:revision>
  <dcterms:created xsi:type="dcterms:W3CDTF">2024-04-03T09:55:50Z</dcterms:created>
  <dcterms:modified xsi:type="dcterms:W3CDTF">2025-08-20T19:05:32Z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0x010100A6776EECB1A63241908EDC3222F429BD</vt:lpwstr>
  </property>
</Properties>
</file>